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9" autoAdjust="0"/>
    <p:restoredTop sz="94660"/>
  </p:normalViewPr>
  <p:slideViewPr>
    <p:cSldViewPr showGuides="1">
      <p:cViewPr varScale="1">
        <p:scale>
          <a:sx n="74" d="100"/>
          <a:sy n="74" d="100"/>
        </p:scale>
        <p:origin x="79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6FB1-8458-4A81-9FCE-E6EB2761860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951D-A577-42A4-BA3F-63C36802A2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 userDrawn="1"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C32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B269A-82B5-4A44-BF6B-85C5902E589A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7" name="Kép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68529" cy="684042"/>
          </a:xfrm>
          <a:prstGeom prst="rect">
            <a:avLst/>
          </a:prstGeom>
        </p:spPr>
      </p:pic>
      <p:pic>
        <p:nvPicPr>
          <p:cNvPr id="8" name="Kép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56376" y="332656"/>
            <a:ext cx="720080" cy="476686"/>
          </a:xfrm>
          <a:prstGeom prst="rect">
            <a:avLst/>
          </a:prstGeom>
        </p:spPr>
      </p:pic>
      <p:sp>
        <p:nvSpPr>
          <p:cNvPr id="9" name="Szövegdoboz 8"/>
          <p:cNvSpPr txBox="1"/>
          <p:nvPr userDrawn="1"/>
        </p:nvSpPr>
        <p:spPr>
          <a:xfrm>
            <a:off x="3995936" y="34568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Astronomy ESFRI &amp; Research Infrastructure Cluster</a:t>
            </a:r>
          </a:p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 ASTERICS - 653477</a:t>
            </a:r>
          </a:p>
        </p:txBody>
      </p:sp>
    </p:spTree>
    <p:extLst>
      <p:ext uri="{BB962C8B-B14F-4D97-AF65-F5344CB8AC3E}">
        <p14:creationId xmlns:p14="http://schemas.microsoft.com/office/powerpoint/2010/main" val="8597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C32128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o 20"/>
          <p:cNvGrpSpPr/>
          <p:nvPr/>
        </p:nvGrpSpPr>
        <p:grpSpPr>
          <a:xfrm>
            <a:off x="697299" y="4323722"/>
            <a:ext cx="7859216" cy="1189866"/>
            <a:chOff x="827584" y="4653136"/>
            <a:chExt cx="7859216" cy="1282109"/>
          </a:xfrm>
        </p:grpSpPr>
        <p:sp>
          <p:nvSpPr>
            <p:cNvPr id="18" name="Ovale 17"/>
            <p:cNvSpPr/>
            <p:nvPr/>
          </p:nvSpPr>
          <p:spPr>
            <a:xfrm>
              <a:off x="827584" y="4653136"/>
              <a:ext cx="7859216" cy="128210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1403648" y="5024911"/>
              <a:ext cx="6624736" cy="497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Need to find, access, interoperate, re-use</a:t>
              </a:r>
              <a:endParaRPr lang="en-US" sz="2400" dirty="0"/>
            </a:p>
          </p:txBody>
        </p:sp>
      </p:grp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14-15 Mar 2018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ASTERICS All Hands meeting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515" y="1052736"/>
            <a:ext cx="11318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19465"/>
            <a:ext cx="17145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395536" y="3263836"/>
            <a:ext cx="1717031" cy="10598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sellaDiTesto 33"/>
          <p:cNvSpPr txBox="1">
            <a:spLocks noChangeArrowheads="1"/>
          </p:cNvSpPr>
          <p:nvPr/>
        </p:nvSpPr>
        <p:spPr bwMode="auto">
          <a:xfrm>
            <a:off x="611560" y="4395729"/>
            <a:ext cx="1303841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chemeClr val="bg1"/>
                </a:solidFill>
              </a:rPr>
              <a:t>Archive</a:t>
            </a: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631" y="1288108"/>
            <a:ext cx="2129577" cy="1198746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4314631" y="2614845"/>
            <a:ext cx="2125216" cy="1384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6947212" y="3148740"/>
            <a:ext cx="1739588" cy="10087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ttangolo 13"/>
          <p:cNvSpPr/>
          <p:nvPr/>
        </p:nvSpPr>
        <p:spPr>
          <a:xfrm>
            <a:off x="2641515" y="2758318"/>
            <a:ext cx="1131888" cy="11960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asellaDiTesto 33"/>
          <p:cNvSpPr txBox="1">
            <a:spLocks noChangeArrowheads="1"/>
          </p:cNvSpPr>
          <p:nvPr/>
        </p:nvSpPr>
        <p:spPr bwMode="auto">
          <a:xfrm>
            <a:off x="2539593" y="4026397"/>
            <a:ext cx="1303841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chemeClr val="bg1"/>
                </a:solidFill>
              </a:rPr>
              <a:t>Archive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6" name="CasellaDiTesto 33"/>
          <p:cNvSpPr txBox="1">
            <a:spLocks noChangeArrowheads="1"/>
          </p:cNvSpPr>
          <p:nvPr/>
        </p:nvSpPr>
        <p:spPr bwMode="auto">
          <a:xfrm>
            <a:off x="4727498" y="4098405"/>
            <a:ext cx="1303841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chemeClr val="bg1"/>
                </a:solidFill>
              </a:rPr>
              <a:t>Archive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7" name="CasellaDiTesto 33"/>
          <p:cNvSpPr txBox="1">
            <a:spLocks noChangeArrowheads="1"/>
          </p:cNvSpPr>
          <p:nvPr/>
        </p:nvSpPr>
        <p:spPr bwMode="auto">
          <a:xfrm>
            <a:off x="7151835" y="4245853"/>
            <a:ext cx="1303841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chemeClr val="bg1"/>
                </a:solidFill>
              </a:rPr>
              <a:t>Archive</a:t>
            </a: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30" name="Immagin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211" y="1875449"/>
            <a:ext cx="1739589" cy="1160632"/>
          </a:xfrm>
          <a:prstGeom prst="rect">
            <a:avLst/>
          </a:prstGeom>
        </p:spPr>
      </p:pic>
      <p:grpSp>
        <p:nvGrpSpPr>
          <p:cNvPr id="38" name="Gruppo 37"/>
          <p:cNvGrpSpPr/>
          <p:nvPr/>
        </p:nvGrpSpPr>
        <p:grpSpPr>
          <a:xfrm>
            <a:off x="602785" y="4446317"/>
            <a:ext cx="7861666" cy="1626646"/>
            <a:chOff x="602785" y="4787666"/>
            <a:chExt cx="7861666" cy="1626646"/>
          </a:xfrm>
        </p:grpSpPr>
        <p:sp>
          <p:nvSpPr>
            <p:cNvPr id="39" name="Rettangolo 38"/>
            <p:cNvSpPr/>
            <p:nvPr/>
          </p:nvSpPr>
          <p:spPr>
            <a:xfrm>
              <a:off x="2696052" y="6138324"/>
              <a:ext cx="3702321" cy="2759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602785" y="5149612"/>
              <a:ext cx="1312616" cy="2364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2535205" y="4787666"/>
              <a:ext cx="1312616" cy="2364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4718723" y="4848670"/>
              <a:ext cx="1312616" cy="2364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Rettangolo 42"/>
            <p:cNvSpPr/>
            <p:nvPr/>
          </p:nvSpPr>
          <p:spPr>
            <a:xfrm>
              <a:off x="7151835" y="4987678"/>
              <a:ext cx="1312616" cy="2364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2" name="CasellaDiTesto 21"/>
          <p:cNvSpPr txBox="1"/>
          <p:nvPr/>
        </p:nvSpPr>
        <p:spPr>
          <a:xfrm>
            <a:off x="1619672" y="188640"/>
            <a:ext cx="734481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Evolving </a:t>
            </a:r>
            <a:r>
              <a:rPr lang="en-GB" sz="2000" dirty="0" smtClean="0">
                <a:solidFill>
                  <a:srgbClr val="C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 VO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from interoperable </a:t>
            </a:r>
            <a:r>
              <a:rPr lang="en-US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data collections to an integrated system of services for data-intensive science 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320819" y="4036283"/>
            <a:ext cx="7023247" cy="992586"/>
            <a:chOff x="320819" y="4036283"/>
            <a:chExt cx="7023247" cy="992586"/>
          </a:xfrm>
        </p:grpSpPr>
        <p:grpSp>
          <p:nvGrpSpPr>
            <p:cNvPr id="23" name="Gruppo 22"/>
            <p:cNvGrpSpPr/>
            <p:nvPr/>
          </p:nvGrpSpPr>
          <p:grpSpPr>
            <a:xfrm>
              <a:off x="320819" y="4395729"/>
              <a:ext cx="484236" cy="633140"/>
              <a:chOff x="251520" y="4736227"/>
              <a:chExt cx="504056" cy="779694"/>
            </a:xfrm>
          </p:grpSpPr>
          <p:sp>
            <p:nvSpPr>
              <p:cNvPr id="44" name="Cubo 43"/>
              <p:cNvSpPr/>
              <p:nvPr/>
            </p:nvSpPr>
            <p:spPr>
              <a:xfrm>
                <a:off x="359532" y="4736227"/>
                <a:ext cx="360040" cy="648072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ilindro 44"/>
              <p:cNvSpPr/>
              <p:nvPr/>
            </p:nvSpPr>
            <p:spPr>
              <a:xfrm>
                <a:off x="251520" y="4989622"/>
                <a:ext cx="288032" cy="504056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Cilindro 45"/>
              <p:cNvSpPr/>
              <p:nvPr/>
            </p:nvSpPr>
            <p:spPr>
              <a:xfrm>
                <a:off x="467544" y="5263893"/>
                <a:ext cx="288032" cy="252028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7" name="Gruppo 46"/>
            <p:cNvGrpSpPr/>
            <p:nvPr/>
          </p:nvGrpSpPr>
          <p:grpSpPr>
            <a:xfrm>
              <a:off x="2204395" y="4036283"/>
              <a:ext cx="484236" cy="633140"/>
              <a:chOff x="251520" y="4736227"/>
              <a:chExt cx="504056" cy="779694"/>
            </a:xfrm>
          </p:grpSpPr>
          <p:sp>
            <p:nvSpPr>
              <p:cNvPr id="48" name="Cubo 47"/>
              <p:cNvSpPr/>
              <p:nvPr/>
            </p:nvSpPr>
            <p:spPr>
              <a:xfrm>
                <a:off x="359532" y="4736227"/>
                <a:ext cx="360040" cy="648072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Cilindro 48"/>
              <p:cNvSpPr/>
              <p:nvPr/>
            </p:nvSpPr>
            <p:spPr>
              <a:xfrm>
                <a:off x="251520" y="4989622"/>
                <a:ext cx="288032" cy="504056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Cilindro 49"/>
              <p:cNvSpPr/>
              <p:nvPr/>
            </p:nvSpPr>
            <p:spPr>
              <a:xfrm>
                <a:off x="467544" y="5263893"/>
                <a:ext cx="288032" cy="252028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" name="Gruppo 50"/>
            <p:cNvGrpSpPr/>
            <p:nvPr/>
          </p:nvGrpSpPr>
          <p:grpSpPr>
            <a:xfrm>
              <a:off x="4419498" y="4106627"/>
              <a:ext cx="484236" cy="633140"/>
              <a:chOff x="251520" y="4736227"/>
              <a:chExt cx="504056" cy="779694"/>
            </a:xfrm>
          </p:grpSpPr>
          <p:sp>
            <p:nvSpPr>
              <p:cNvPr id="52" name="Cubo 51"/>
              <p:cNvSpPr/>
              <p:nvPr/>
            </p:nvSpPr>
            <p:spPr>
              <a:xfrm>
                <a:off x="359532" y="4736227"/>
                <a:ext cx="360040" cy="648072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Cilindro 52"/>
              <p:cNvSpPr/>
              <p:nvPr/>
            </p:nvSpPr>
            <p:spPr>
              <a:xfrm>
                <a:off x="251520" y="4989622"/>
                <a:ext cx="288032" cy="504056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Cilindro 53"/>
              <p:cNvSpPr/>
              <p:nvPr/>
            </p:nvSpPr>
            <p:spPr>
              <a:xfrm>
                <a:off x="467544" y="5263893"/>
                <a:ext cx="288032" cy="252028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" name="Gruppo 54"/>
            <p:cNvGrpSpPr/>
            <p:nvPr/>
          </p:nvGrpSpPr>
          <p:grpSpPr>
            <a:xfrm>
              <a:off x="6859830" y="4239809"/>
              <a:ext cx="484236" cy="633140"/>
              <a:chOff x="251520" y="4736227"/>
              <a:chExt cx="504056" cy="779694"/>
            </a:xfrm>
          </p:grpSpPr>
          <p:sp>
            <p:nvSpPr>
              <p:cNvPr id="56" name="Cubo 55"/>
              <p:cNvSpPr/>
              <p:nvPr/>
            </p:nvSpPr>
            <p:spPr>
              <a:xfrm>
                <a:off x="359532" y="4736227"/>
                <a:ext cx="360040" cy="648072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Cilindro 56"/>
              <p:cNvSpPr/>
              <p:nvPr/>
            </p:nvSpPr>
            <p:spPr>
              <a:xfrm>
                <a:off x="251520" y="4989622"/>
                <a:ext cx="288032" cy="504056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Cilindro 57"/>
              <p:cNvSpPr/>
              <p:nvPr/>
            </p:nvSpPr>
            <p:spPr>
              <a:xfrm>
                <a:off x="467544" y="5263893"/>
                <a:ext cx="288032" cy="252028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5" name="Gruppo 24"/>
          <p:cNvGrpSpPr/>
          <p:nvPr/>
        </p:nvGrpSpPr>
        <p:grpSpPr>
          <a:xfrm>
            <a:off x="-468560" y="3771579"/>
            <a:ext cx="9721080" cy="2105694"/>
            <a:chOff x="-468560" y="3771579"/>
            <a:chExt cx="9721080" cy="1539901"/>
          </a:xfrm>
        </p:grpSpPr>
        <p:sp>
          <p:nvSpPr>
            <p:cNvPr id="59" name="Fumetto 4 58"/>
            <p:cNvSpPr/>
            <p:nvPr/>
          </p:nvSpPr>
          <p:spPr>
            <a:xfrm>
              <a:off x="-468560" y="3771579"/>
              <a:ext cx="9721080" cy="1539901"/>
            </a:xfrm>
            <a:prstGeom prst="cloudCallout">
              <a:avLst>
                <a:gd name="adj1" fmla="val -49820"/>
                <a:gd name="adj2" fmla="val -1463"/>
              </a:avLst>
            </a:prstGeom>
            <a:solidFill>
              <a:srgbClr val="EEECE1">
                <a:alpha val="69804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asellaDiTesto 59"/>
            <p:cNvSpPr txBox="1"/>
            <p:nvPr/>
          </p:nvSpPr>
          <p:spPr>
            <a:xfrm>
              <a:off x="1277025" y="4078806"/>
              <a:ext cx="6171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</a:rPr>
                <a:t>world-wide Science Cloud </a:t>
              </a:r>
              <a:r>
                <a:rPr lang="en-US" sz="2800" dirty="0" smtClean="0">
                  <a:solidFill>
                    <a:srgbClr val="002060"/>
                  </a:solidFill>
                  <a:sym typeface="Wingdings" panose="05000000000000000000" pitchFamily="2" charset="2"/>
                </a:rPr>
                <a:t> «data lake»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2720839" y="5105887"/>
            <a:ext cx="5504230" cy="642937"/>
            <a:chOff x="2720839" y="5435302"/>
            <a:chExt cx="5504230" cy="642937"/>
          </a:xfrm>
        </p:grpSpPr>
        <p:sp>
          <p:nvSpPr>
            <p:cNvPr id="20" name="CasellaDiTesto 19"/>
            <p:cNvSpPr txBox="1"/>
            <p:nvPr/>
          </p:nvSpPr>
          <p:spPr>
            <a:xfrm>
              <a:off x="2720839" y="5488928"/>
              <a:ext cx="3702322" cy="584775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dirty="0" smtClean="0">
                  <a:solidFill>
                    <a:schemeClr val="bg1"/>
                  </a:solidFill>
                </a:rPr>
                <a:t>Virtual </a:t>
              </a:r>
              <a:r>
                <a:rPr lang="it-IT" sz="3200" dirty="0" err="1" smtClean="0">
                  <a:solidFill>
                    <a:schemeClr val="bg1"/>
                  </a:solidFill>
                </a:rPr>
                <a:t>Observatory</a:t>
              </a:r>
              <a:endParaRPr lang="en-GB" sz="3200" dirty="0">
                <a:solidFill>
                  <a:schemeClr val="bg1"/>
                </a:solidFill>
              </a:endParaRPr>
            </a:p>
          </p:txBody>
        </p:sp>
        <p:grpSp>
          <p:nvGrpSpPr>
            <p:cNvPr id="37" name="Gruppo 36"/>
            <p:cNvGrpSpPr/>
            <p:nvPr/>
          </p:nvGrpSpPr>
          <p:grpSpPr>
            <a:xfrm>
              <a:off x="6732240" y="5435302"/>
              <a:ext cx="1492829" cy="642937"/>
              <a:chOff x="6732240" y="5435302"/>
              <a:chExt cx="1492829" cy="642937"/>
            </a:xfrm>
          </p:grpSpPr>
          <p:sp>
            <p:nvSpPr>
              <p:cNvPr id="31" name="Ovale 30"/>
              <p:cNvSpPr/>
              <p:nvPr/>
            </p:nvSpPr>
            <p:spPr bwMode="auto">
              <a:xfrm>
                <a:off x="7845656" y="5435302"/>
                <a:ext cx="152400" cy="142875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2" name="Connettore 1 31"/>
              <p:cNvCxnSpPr/>
              <p:nvPr/>
            </p:nvCxnSpPr>
            <p:spPr bwMode="auto">
              <a:xfrm>
                <a:off x="7618644" y="5649614"/>
                <a:ext cx="606425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1 32"/>
              <p:cNvCxnSpPr/>
              <p:nvPr/>
            </p:nvCxnSpPr>
            <p:spPr bwMode="auto">
              <a:xfrm rot="5400000">
                <a:off x="7703575" y="5859958"/>
                <a:ext cx="285750" cy="15081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1 33"/>
              <p:cNvCxnSpPr/>
              <p:nvPr/>
            </p:nvCxnSpPr>
            <p:spPr bwMode="auto">
              <a:xfrm rot="16200000" flipH="1">
                <a:off x="7855181" y="5859164"/>
                <a:ext cx="285750" cy="1524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1 34"/>
              <p:cNvCxnSpPr>
                <a:stCxn id="31" idx="4"/>
              </p:cNvCxnSpPr>
              <p:nvPr/>
            </p:nvCxnSpPr>
            <p:spPr bwMode="auto">
              <a:xfrm flipH="1">
                <a:off x="7917874" y="5578177"/>
                <a:ext cx="3982" cy="23394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2 35"/>
              <p:cNvCxnSpPr/>
              <p:nvPr/>
            </p:nvCxnSpPr>
            <p:spPr>
              <a:xfrm>
                <a:off x="6732240" y="5702720"/>
                <a:ext cx="695546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6590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fpasian ASTERICS and EOSC</Template>
  <TotalTime>2221</TotalTime>
  <Words>47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</dc:creator>
  <cp:lastModifiedBy>fabio</cp:lastModifiedBy>
  <cp:revision>65</cp:revision>
  <cp:lastPrinted>2018-03-06T10:30:42Z</cp:lastPrinted>
  <dcterms:created xsi:type="dcterms:W3CDTF">2017-11-21T09:15:30Z</dcterms:created>
  <dcterms:modified xsi:type="dcterms:W3CDTF">2018-03-06T10:33:44Z</dcterms:modified>
</cp:coreProperties>
</file>