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4" r:id="rId1"/>
  </p:sldMasterIdLst>
  <p:notesMasterIdLst>
    <p:notesMasterId r:id="rId7"/>
  </p:notesMasterIdLst>
  <p:handoutMasterIdLst>
    <p:handoutMasterId r:id="rId8"/>
  </p:handoutMasterIdLst>
  <p:sldIdLst>
    <p:sldId id="295" r:id="rId2"/>
    <p:sldId id="268" r:id="rId3"/>
    <p:sldId id="296" r:id="rId4"/>
    <p:sldId id="283" r:id="rId5"/>
    <p:sldId id="293" r:id="rId6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19">
          <p15:clr>
            <a:srgbClr val="A4A3A4"/>
          </p15:clr>
        </p15:guide>
        <p15:guide id="2" pos="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54"/>
    <a:srgbClr val="003366"/>
    <a:srgbClr val="00254D"/>
    <a:srgbClr val="011C44"/>
    <a:srgbClr val="00306E"/>
    <a:srgbClr val="093265"/>
    <a:srgbClr val="04255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2024" y="184"/>
      </p:cViewPr>
      <p:guideLst>
        <p:guide orient="horz" pos="3619"/>
        <p:guide pos="39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02B65EA6-BF5B-A140-8968-2802CBE5A98E}" type="datetime1">
              <a:rPr lang="de-DE"/>
              <a:pPr>
                <a:defRPr/>
              </a:pPr>
              <a:t>12.03.18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CDC65DEF-D2D9-8F47-B651-F9786E2D61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770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33B8FD22-CA29-7343-8D69-4324C02B485A}" type="datetime1">
              <a:rPr lang="de-DE"/>
              <a:pPr>
                <a:defRPr/>
              </a:pPr>
              <a:t>12.03.18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88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E0F5DBF4-BDA5-704C-B0E0-DABACE4729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355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4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M3Ne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pic>
        <p:nvPicPr>
          <p:cNvPr id="14" name="Picture 17" descr="Logo_FAU_DinA4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 descr="ecap_logo_big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44" y="5736966"/>
            <a:ext cx="1608344" cy="58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944" y="888457"/>
            <a:ext cx="8135937" cy="1619794"/>
          </a:xfrm>
        </p:spPr>
        <p:txBody>
          <a:bodyPr/>
          <a:lstStyle>
            <a:lvl1pPr>
              <a:lnSpc>
                <a:spcPts val="4200"/>
              </a:lnSpc>
              <a:defRPr sz="360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7944" y="3402013"/>
            <a:ext cx="4073470" cy="10795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baseline="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en-US" dirty="0" smtClean="0"/>
              <a:t>Conference</a:t>
            </a:r>
          </a:p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Address,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1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7" descr="ecap_logo_bi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720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1606-B9C1-D44E-A2C4-3729A0CF2A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96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6400" y="3247200"/>
            <a:ext cx="8136000" cy="900000"/>
          </a:xfrm>
        </p:spPr>
        <p:txBody>
          <a:bodyPr>
            <a:normAutofit/>
          </a:bodyPr>
          <a:lstStyle>
            <a:lvl1pPr algn="l">
              <a:lnSpc>
                <a:spcPts val="3400"/>
              </a:lnSpc>
              <a:defRPr sz="2800" b="1" cap="none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pic>
        <p:nvPicPr>
          <p:cNvPr id="5" name="Picture 4" descr="Unterkapitel_KM3Ne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2000" cy="20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4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626400" y="1701800"/>
            <a:ext cx="3960000" cy="4706200"/>
          </a:xfrm>
        </p:spPr>
        <p:txBody>
          <a:bodyPr/>
          <a:lstStyle>
            <a:lvl1pPr marL="277200">
              <a:lnSpc>
                <a:spcPts val="2400"/>
              </a:lnSpc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4802400" y="1701800"/>
            <a:ext cx="3960000" cy="4706200"/>
          </a:xfrm>
        </p:spPr>
        <p:txBody>
          <a:bodyPr/>
          <a:lstStyle>
            <a:lvl1pPr marL="27720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E2CC-F545-6D4A-9BB4-86E10266AA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9" name="Picture 7" descr="ecap_logo_big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1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486400" cy="42751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951538"/>
            <a:ext cx="5486400" cy="457200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6AAA-E222-CF4F-ABC6-85394CA4144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pic>
        <p:nvPicPr>
          <p:cNvPr id="9" name="Picture 7" descr="ecap_logo_big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F8EB-E541-DB4B-8809-0345F74794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7" name="Picture 7" descr="ecap_logo_big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00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Picture 7" descr="ecap_logo_big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3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" name="Picture 7" descr="ecap_logo_bi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207963"/>
            <a:ext cx="15128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063" y="1651000"/>
            <a:ext cx="8135937" cy="4757738"/>
          </a:xfrm>
        </p:spPr>
        <p:txBody>
          <a:bodyPr/>
          <a:lstStyle>
            <a:lvl1pPr marL="27720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1606-B9C1-D44E-A2C4-3729A0CF2A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9" name="Picture 6" descr="BMBF-Gef-Logo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6"/>
          <a:stretch>
            <a:fillRect/>
          </a:stretch>
        </p:blipFill>
        <p:spPr bwMode="auto">
          <a:xfrm>
            <a:off x="6667500" y="5445126"/>
            <a:ext cx="20955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41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MBF-Gef-Logo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6"/>
          <a:stretch>
            <a:fillRect/>
          </a:stretch>
        </p:blipFill>
        <p:spPr bwMode="auto">
          <a:xfrm>
            <a:off x="676867" y="5508625"/>
            <a:ext cx="2095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Logo_FAU_DinA4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KM3NeT_Titl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 userDrawn="1"/>
        </p:nvSpPr>
        <p:spPr bwMode="auto">
          <a:xfrm>
            <a:off x="61912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</a:pP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Vielen Dank für </a:t>
            </a:r>
            <a:b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</a:b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Ihre Aufmerksamkeit</a:t>
            </a:r>
            <a:endParaRPr lang="de-DE" sz="3600" b="1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2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083198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651000"/>
            <a:ext cx="8135937" cy="47577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7063" y="6408738"/>
            <a:ext cx="6813550" cy="449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69696"/>
                </a:solidFill>
                <a:latin typeface="Helvetica Neue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2150" y="6408738"/>
            <a:ext cx="450850" cy="449262"/>
          </a:xfrm>
          <a:prstGeom prst="rect">
            <a:avLst/>
          </a:prstGeom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Helvetica Neue" charset="0"/>
                <a:cs typeface="Arial" charset="0"/>
              </a:defRPr>
            </a:lvl1pPr>
          </a:lstStyle>
          <a:p>
            <a:pPr>
              <a:defRPr/>
            </a:pPr>
            <a:fld id="{AAAA4870-6BA5-2240-82F3-AD56ED42D7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2" r:id="rId2"/>
    <p:sldLayoutId id="2147484119" r:id="rId3"/>
    <p:sldLayoutId id="2147484106" r:id="rId4"/>
    <p:sldLayoutId id="2147484107" r:id="rId5"/>
    <p:sldLayoutId id="2147484108" r:id="rId6"/>
    <p:sldLayoutId id="2147484110" r:id="rId7"/>
    <p:sldLayoutId id="2147484120" r:id="rId8"/>
    <p:sldLayoutId id="2147484111" r:id="rId9"/>
  </p:sldLayoutIdLst>
  <p:hf sldNum="0" hdr="0" dt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9pPr>
    </p:titleStyle>
    <p:bodyStyle>
      <a:lvl1pPr marL="236538" indent="-276225" algn="l" defTabSz="457200" rtl="0" eaLnBrk="1" fontAlgn="base" hangingPunct="1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SzPct val="100000"/>
        <a:buFont typeface="Lucida Grande" charset="0"/>
        <a:buChar char="●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50888" indent="-276225" algn="l" defTabSz="457200" rtl="0" eaLnBrk="1" fontAlgn="base" hangingPunct="1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 charset="0"/>
        <a:buChar char="●"/>
        <a:defRPr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017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4430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655763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 bwMode="auto">
          <a:xfrm>
            <a:off x="634239" y="3402013"/>
            <a:ext cx="4067175" cy="1079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>
                <a:solidFill>
                  <a:schemeClr val="bg1"/>
                </a:solidFill>
                <a:latin typeface="Helvetica Neue" charset="0"/>
                <a:cs typeface="Arial" charset="0"/>
              </a:rPr>
              <a:t>Vorname, Nachname</a:t>
            </a:r>
          </a:p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>
                <a:solidFill>
                  <a:schemeClr val="bg1"/>
                </a:solidFill>
                <a:latin typeface="Helvetica Neue" charset="0"/>
                <a:cs typeface="Arial" charset="0"/>
              </a:rPr>
              <a:t>Ort, Datum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62663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</a:pPr>
            <a:r>
              <a:rPr lang="de-DE" sz="3600" b="1" dirty="0">
                <a:solidFill>
                  <a:schemeClr val="bg1"/>
                </a:solidFill>
                <a:latin typeface="Helvetica Neue" charset="0"/>
                <a:cs typeface="Arial" charset="0"/>
              </a:rPr>
              <a:t>Titel der Präsentation</a:t>
            </a:r>
            <a:br>
              <a:rPr lang="de-DE" sz="3600" b="1" dirty="0">
                <a:solidFill>
                  <a:schemeClr val="bg1"/>
                </a:solidFill>
                <a:latin typeface="Helvetica Neue" charset="0"/>
                <a:cs typeface="Arial" charset="0"/>
              </a:rPr>
            </a:br>
            <a:r>
              <a:rPr lang="de-DE" sz="3600" b="1" dirty="0">
                <a:solidFill>
                  <a:schemeClr val="bg1"/>
                </a:solidFill>
                <a:latin typeface="Helvetica Neue" charset="0"/>
                <a:cs typeface="Arial" charset="0"/>
              </a:rPr>
              <a:t>auch zweizeilig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634" y="325439"/>
            <a:ext cx="8135937" cy="360362"/>
          </a:xfrm>
        </p:spPr>
        <p:txBody>
          <a:bodyPr/>
          <a:lstStyle/>
          <a:p>
            <a:r>
              <a:rPr lang="en-US" dirty="0"/>
              <a:t>Running old software in container solutions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3" y="999744"/>
            <a:ext cx="8135937" cy="5408993"/>
          </a:xfrm>
        </p:spPr>
        <p:txBody>
          <a:bodyPr/>
          <a:lstStyle/>
          <a:p>
            <a:pPr marL="342900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GB" dirty="0"/>
              <a:t>i</a:t>
            </a:r>
            <a:r>
              <a:rPr lang="en-GB" dirty="0" smtClean="0"/>
              <a:t>nitial goal: data processing &amp; analysis preservation for 10+ years</a:t>
            </a:r>
          </a:p>
          <a:p>
            <a:pPr marL="342900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GB" dirty="0" smtClean="0"/>
              <a:t>found best solution: </a:t>
            </a:r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GB" dirty="0" smtClean="0"/>
              <a:t>Containerisation</a:t>
            </a:r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GB" dirty="0" smtClean="0"/>
              <a:t>extensive testing, documentation, test cases</a:t>
            </a:r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  <a:p>
            <a:pPr marL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dirty="0" smtClean="0"/>
              <a:t>⇒ many more applications possible</a:t>
            </a:r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GB" dirty="0"/>
              <a:t>h</a:t>
            </a:r>
            <a:r>
              <a:rPr lang="en-GB" dirty="0" smtClean="0"/>
              <a:t>armonisation/distribution of platforms for hard/software testing in collaborations</a:t>
            </a:r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GB" dirty="0" smtClean="0"/>
              <a:t>Running old software</a:t>
            </a:r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mr-IN" dirty="0" smtClean="0"/>
              <a:t>…</a:t>
            </a:r>
            <a:r>
              <a:rPr lang="en-US" dirty="0" smtClean="0"/>
              <a:t> what are your ideas </a:t>
            </a:r>
            <a:r>
              <a:rPr lang="mr-IN" dirty="0" smtClean="0"/>
              <a:t>…</a:t>
            </a:r>
            <a:r>
              <a:rPr lang="en-US" dirty="0" smtClean="0"/>
              <a:t> let’s discuss in the break-out session at </a:t>
            </a:r>
            <a:br>
              <a:rPr lang="en-US" dirty="0" smtClean="0"/>
            </a:br>
            <a:r>
              <a:rPr lang="en-US" dirty="0" smtClean="0"/>
              <a:t>table 3</a:t>
            </a:r>
            <a:endParaRPr lang="en-GB" dirty="0" smtClean="0"/>
          </a:p>
          <a:p>
            <a:pPr marL="816588" lvl="1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/>
          </a:p>
          <a:p>
            <a:pPr marL="342900" indent="-34290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ASTERICS All-Hands Meeting - Amsterdam, March 2018 - Kay Graf, FAU, Containers</a:t>
            </a:r>
            <a:endParaRPr lang="de-D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312" y="2099822"/>
            <a:ext cx="2122903" cy="8108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4227" y="1610423"/>
            <a:ext cx="1862918" cy="17291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2312" y="3022984"/>
            <a:ext cx="2123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www.docker.com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8599" y="3261555"/>
            <a:ext cx="2134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singularity.lbl.gov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324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 charset="0"/>
              </a:rPr>
              <a:t>Lorem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ipsum</a:t>
            </a:r>
            <a:r>
              <a:rPr lang="en-US" dirty="0">
                <a:latin typeface="Arial" charset="0"/>
              </a:rPr>
              <a:t> dolor sit </a:t>
            </a:r>
            <a:r>
              <a:rPr lang="en-US" dirty="0" err="1">
                <a:latin typeface="Arial" charset="0"/>
              </a:rPr>
              <a:t>amet</a:t>
            </a:r>
            <a:endParaRPr lang="en-US" dirty="0">
              <a:latin typeface="Arial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6225" eaLnBrk="1" hangingPunct="1"/>
            <a:r>
              <a:rPr lang="en-US">
                <a:latin typeface="Arial" charset="0"/>
              </a:rPr>
              <a:t>Aufzählung</a:t>
            </a:r>
          </a:p>
          <a:p>
            <a:pPr lvl="1" eaLnBrk="1" hangingPunct="1"/>
            <a:r>
              <a:rPr lang="en-US">
                <a:latin typeface="Arial" charset="0"/>
              </a:rPr>
              <a:t>Zweite Ebene</a:t>
            </a:r>
          </a:p>
          <a:p>
            <a:pPr lvl="2" eaLnBrk="1" hangingPunct="1"/>
            <a:r>
              <a:rPr lang="en-US">
                <a:latin typeface="Arial" charset="0"/>
              </a:rPr>
              <a:t>Dritte Ebene, wenn möglich zu vermeiden</a:t>
            </a:r>
          </a:p>
          <a:p>
            <a:pPr marL="276225" eaLnBrk="1" hangingPunct="1"/>
            <a:r>
              <a:rPr lang="en-US">
                <a:latin typeface="Arial" charset="0"/>
              </a:rPr>
              <a:t>Nächster Aufzählungspunkt</a:t>
            </a:r>
          </a:p>
          <a:p>
            <a:pPr marL="276225" eaLnBrk="1" hangingPunct="1"/>
            <a:r>
              <a:rPr lang="en-US">
                <a:latin typeface="Arial" charset="0"/>
              </a:rPr>
              <a:t>Und ein dritter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smtClean="0">
                <a:solidFill>
                  <a:srgbClr val="969696"/>
                </a:solidFill>
                <a:latin typeface="Helvetica Neue" charset="0"/>
                <a:cs typeface="Arial" charset="0"/>
              </a:rPr>
              <a:t>ASTERICS All-Hands Meeting - Amsterdam, March 2018 - Kay Graf, FAU, Containers</a:t>
            </a:r>
            <a:endParaRPr lang="de-DE" sz="1000">
              <a:solidFill>
                <a:srgbClr val="969696"/>
              </a:solidFill>
              <a:latin typeface="Helvetica Neue" charset="0"/>
              <a:cs typeface="Arial" charset="0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7797800" y="4826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</a:rPr>
              <a:t>Zwischenfolie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für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Unterabschnitte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oder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neue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Kapitel</a:t>
            </a:r>
            <a:r>
              <a:rPr lang="en-US" dirty="0">
                <a:latin typeface="Arial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6225" eaLnBrk="1" hangingPunct="1">
              <a:defRPr/>
            </a:pPr>
            <a:r>
              <a:rPr lang="en-US" dirty="0" err="1" smtClean="0">
                <a:latin typeface="Arial" charset="0"/>
              </a:rPr>
              <a:t>Lorem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ipsum</a:t>
            </a:r>
            <a:r>
              <a:rPr lang="en-US" dirty="0" smtClean="0">
                <a:latin typeface="Arial" charset="0"/>
              </a:rPr>
              <a:t> dolor sit </a:t>
            </a:r>
            <a:r>
              <a:rPr lang="en-US" dirty="0" err="1" smtClean="0">
                <a:latin typeface="Arial" charset="0"/>
              </a:rPr>
              <a:t>amet</a:t>
            </a:r>
            <a:endParaRPr lang="en-US" dirty="0" smtClean="0">
              <a:latin typeface="Arial" charset="0"/>
            </a:endParaRPr>
          </a:p>
          <a:p>
            <a:pPr marL="276225" eaLnBrk="1" hangingPunct="1">
              <a:defRPr/>
            </a:pPr>
            <a:r>
              <a:rPr lang="en-US" dirty="0" err="1" smtClean="0">
                <a:latin typeface="Arial" charset="0"/>
              </a:rPr>
              <a:t>Consetetur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sadipscing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elitr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sed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nonumy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eirmod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tempor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276225" eaLnBrk="1" hangingPunct="1">
              <a:defRPr/>
            </a:pPr>
            <a:r>
              <a:rPr lang="en-US" dirty="0" err="1" smtClean="0">
                <a:latin typeface="Arial" charset="0"/>
              </a:rPr>
              <a:t>Invidunt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labore</a:t>
            </a:r>
            <a:r>
              <a:rPr lang="en-US" dirty="0" smtClean="0">
                <a:latin typeface="Arial" charset="0"/>
              </a:rPr>
              <a:t> et </a:t>
            </a:r>
            <a:r>
              <a:rPr lang="en-US" dirty="0" err="1" smtClean="0">
                <a:latin typeface="Arial" charset="0"/>
              </a:rPr>
              <a:t>dolore</a:t>
            </a:r>
            <a:r>
              <a:rPr lang="en-US" dirty="0" smtClean="0">
                <a:latin typeface="Arial" charset="0"/>
              </a:rPr>
              <a:t> magna </a:t>
            </a:r>
            <a:r>
              <a:rPr lang="en-US" dirty="0" err="1" smtClean="0">
                <a:latin typeface="Arial" charset="0"/>
              </a:rPr>
              <a:t>aliquyam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erat</a:t>
            </a:r>
            <a:endParaRPr lang="en-US" dirty="0" smtClean="0">
              <a:latin typeface="Arial" charset="0"/>
            </a:endParaRPr>
          </a:p>
          <a:p>
            <a:pPr marL="749300" lvl="1" eaLnBrk="1" hangingPunct="1">
              <a:defRPr/>
            </a:pPr>
            <a:r>
              <a:rPr lang="en-US" dirty="0" err="1" smtClean="0">
                <a:latin typeface="Arial" charset="0"/>
              </a:rPr>
              <a:t>Sed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voluptua</a:t>
            </a:r>
            <a:endParaRPr lang="en-US" dirty="0" smtClean="0">
              <a:latin typeface="Arial" charset="0"/>
            </a:endParaRPr>
          </a:p>
          <a:p>
            <a:pPr marL="749300" lvl="1" eaLnBrk="1" hangingPunct="1">
              <a:defRPr/>
            </a:pPr>
            <a:r>
              <a:rPr lang="en-US" dirty="0" smtClean="0">
                <a:latin typeface="Arial" charset="0"/>
              </a:rPr>
              <a:t>At </a:t>
            </a:r>
            <a:r>
              <a:rPr lang="en-US" dirty="0" err="1" smtClean="0">
                <a:latin typeface="Arial" charset="0"/>
              </a:rPr>
              <a:t>vero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eos</a:t>
            </a:r>
            <a:r>
              <a:rPr lang="en-US" dirty="0" smtClean="0">
                <a:latin typeface="Arial" charset="0"/>
              </a:rPr>
              <a:t> et </a:t>
            </a:r>
            <a:r>
              <a:rPr lang="en-US" dirty="0" err="1" smtClean="0">
                <a:latin typeface="Arial" charset="0"/>
              </a:rPr>
              <a:t>accusam</a:t>
            </a:r>
            <a:endParaRPr lang="en-US" dirty="0" smtClean="0">
              <a:latin typeface="Arial" charset="0"/>
            </a:endParaRPr>
          </a:p>
          <a:p>
            <a:pPr marL="276225" eaLnBrk="1" hangingPunct="1">
              <a:defRPr/>
            </a:pPr>
            <a:r>
              <a:rPr lang="en-US" dirty="0" smtClean="0">
                <a:latin typeface="Arial" charset="0"/>
              </a:rPr>
              <a:t>Justo duo </a:t>
            </a:r>
            <a:r>
              <a:rPr lang="en-US" dirty="0" err="1" smtClean="0">
                <a:latin typeface="Arial" charset="0"/>
              </a:rPr>
              <a:t>dolores</a:t>
            </a:r>
            <a:r>
              <a:rPr lang="en-US" dirty="0" smtClean="0">
                <a:latin typeface="Arial" charset="0"/>
              </a:rPr>
              <a:t> et </a:t>
            </a:r>
            <a:r>
              <a:rPr lang="en-US" dirty="0" err="1" smtClean="0">
                <a:latin typeface="Arial" charset="0"/>
              </a:rPr>
              <a:t>ea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rebum</a:t>
            </a:r>
            <a:endParaRPr lang="en-US" dirty="0" smtClean="0">
              <a:latin typeface="Arial" charset="0"/>
            </a:endParaRPr>
          </a:p>
          <a:p>
            <a:pPr marL="276225"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276225"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276225" eaLnBrk="1" hangingPunct="1">
              <a:defRPr/>
            </a:pPr>
            <a:endParaRPr lang="en-US" dirty="0">
              <a:latin typeface="Arial" charset="0"/>
            </a:endParaRPr>
          </a:p>
          <a:p>
            <a:pPr marL="276225" eaLnBrk="1" hangingPunct="1">
              <a:defRPr/>
            </a:pPr>
            <a:r>
              <a:rPr lang="en-US" dirty="0" smtClean="0">
                <a:latin typeface="Arial" charset="0"/>
              </a:rPr>
              <a:t>Stet </a:t>
            </a:r>
            <a:r>
              <a:rPr lang="en-US" dirty="0" err="1">
                <a:latin typeface="Arial" charset="0"/>
              </a:rPr>
              <a:t>clita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kasd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gubergren</a:t>
            </a:r>
            <a:endParaRPr lang="en-US" dirty="0">
              <a:latin typeface="Arial" charset="0"/>
            </a:endParaRPr>
          </a:p>
          <a:p>
            <a:pPr marL="276225" eaLnBrk="1" hangingPunct="1">
              <a:defRPr/>
            </a:pPr>
            <a:r>
              <a:rPr lang="en-US" dirty="0">
                <a:latin typeface="Arial" charset="0"/>
              </a:rPr>
              <a:t>no sea </a:t>
            </a:r>
            <a:r>
              <a:rPr lang="en-US" dirty="0" err="1">
                <a:latin typeface="Arial" charset="0"/>
              </a:rPr>
              <a:t>takimata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sanctus</a:t>
            </a:r>
            <a:endParaRPr lang="en-US" dirty="0">
              <a:latin typeface="Arial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000" smtClean="0">
                <a:solidFill>
                  <a:srgbClr val="969696"/>
                </a:solidFill>
                <a:latin typeface="Helvetica Neue" charset="0"/>
                <a:cs typeface="Arial" charset="0"/>
              </a:rPr>
              <a:t>ASTERICS All-Hands Meeting - Amsterdam, March 2018 - Kay Graf, FAU, Containers</a:t>
            </a:r>
            <a:endParaRPr lang="de-DE" sz="1000">
              <a:solidFill>
                <a:srgbClr val="969696"/>
              </a:solidFill>
              <a:latin typeface="Helvetica Neue" charset="0"/>
              <a:cs typeface="Arial" charset="0"/>
            </a:endParaRPr>
          </a:p>
        </p:txBody>
      </p:sp>
      <p:sp>
        <p:nvSpPr>
          <p:cNvPr id="31749" name="Title 1"/>
          <p:cNvSpPr txBox="1">
            <a:spLocks/>
          </p:cNvSpPr>
          <p:nvPr/>
        </p:nvSpPr>
        <p:spPr bwMode="auto">
          <a:xfrm>
            <a:off x="627063" y="4543425"/>
            <a:ext cx="8135937" cy="3603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800"/>
              </a:lnSpc>
            </a:pPr>
            <a:r>
              <a:rPr lang="en-US" b="1">
                <a:solidFill>
                  <a:srgbClr val="003366"/>
                </a:solidFill>
                <a:cs typeface="Arial" charset="0"/>
              </a:rPr>
              <a:t>Outlook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 bwMode="auto">
          <a:xfrm>
            <a:off x="61912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</a:pP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Vielen Dank für </a:t>
            </a:r>
            <a:b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</a:b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Ihre Aufmerksamkeit</a:t>
            </a:r>
            <a:endParaRPr lang="de-DE" sz="3600" b="1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M3NeT_CD">
  <a:themeElements>
    <a:clrScheme name="Custom 1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ECAP_general_CD</Template>
  <TotalTime>9</TotalTime>
  <Words>192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Helvetica Neue</vt:lpstr>
      <vt:lpstr>Lucida Grande</vt:lpstr>
      <vt:lpstr>ＭＳ Ｐゴシック</vt:lpstr>
      <vt:lpstr>Arial</vt:lpstr>
      <vt:lpstr>KM3NeT_CD</vt:lpstr>
      <vt:lpstr>Running old software in container solutions </vt:lpstr>
      <vt:lpstr>Lorem ipsum dolor sit amet</vt:lpstr>
      <vt:lpstr>Zwischenfolie für Unterabschnitte oder neue Kapitel.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old software in container solutions </dc:title>
  <dc:creator>Kay Graf</dc:creator>
  <cp:lastModifiedBy>Kay Graf</cp:lastModifiedBy>
  <cp:revision>1</cp:revision>
  <cp:lastPrinted>2011-07-19T13:40:57Z</cp:lastPrinted>
  <dcterms:created xsi:type="dcterms:W3CDTF">2018-03-12T20:31:12Z</dcterms:created>
  <dcterms:modified xsi:type="dcterms:W3CDTF">2018-03-12T20:40:29Z</dcterms:modified>
</cp:coreProperties>
</file>