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81318"/>
            <a:ext cx="9144000" cy="360045"/>
          </a:xfrm>
          <a:custGeom>
            <a:avLst/>
            <a:gdLst/>
            <a:ahLst/>
            <a:cxnLst/>
            <a:rect l="l" t="t" r="r" b="b"/>
            <a:pathLst>
              <a:path w="9144000" h="360045">
                <a:moveTo>
                  <a:pt x="0" y="360044"/>
                </a:moveTo>
                <a:lnTo>
                  <a:pt x="9144000" y="360044"/>
                </a:lnTo>
                <a:lnTo>
                  <a:pt x="9144000" y="0"/>
                </a:lnTo>
                <a:lnTo>
                  <a:pt x="0" y="0"/>
                </a:lnTo>
                <a:lnTo>
                  <a:pt x="0" y="360044"/>
                </a:lnTo>
                <a:close/>
              </a:path>
            </a:pathLst>
          </a:custGeom>
          <a:solidFill>
            <a:srgbClr val="C321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543" y="332655"/>
            <a:ext cx="968521" cy="6840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956375" y="332663"/>
            <a:ext cx="720073" cy="4766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2083" y="406895"/>
            <a:ext cx="3134360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z="1200" spc="-20" i="1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tr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on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o</a:t>
            </a:r>
            <a:r>
              <a:rPr dirty="0" sz="1200" spc="-30" i="1">
                <a:solidFill>
                  <a:srgbClr val="808080"/>
                </a:solidFill>
                <a:latin typeface="Calibri"/>
                <a:cs typeface="Calibri"/>
              </a:rPr>
              <a:t>m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y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 E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FR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&amp;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35" i="1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esear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c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h</a:t>
            </a:r>
            <a:r>
              <a:rPr dirty="0" sz="1200" spc="-1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n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f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z="1200" spc="-20" i="1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uc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u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re</a:t>
            </a:r>
            <a:r>
              <a:rPr dirty="0" sz="1200" spc="-1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Clu</a:t>
            </a:r>
            <a:r>
              <a:rPr dirty="0" sz="1200" spc="-15" i="1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z="1200" spc="-25" i="1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 marL="1968500">
              <a:lnSpc>
                <a:spcPct val="100000"/>
              </a:lnSpc>
            </a:pP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A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S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T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E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R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CS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i="1">
                <a:solidFill>
                  <a:srgbClr val="808080"/>
                </a:solidFill>
                <a:latin typeface="Calibri"/>
                <a:cs typeface="Calibri"/>
              </a:rPr>
              <a:t>-</a:t>
            </a:r>
            <a:r>
              <a:rPr dirty="0" sz="1200" spc="-5" i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200" spc="-15" i="1">
                <a:solidFill>
                  <a:srgbClr val="808080"/>
                </a:solidFill>
                <a:latin typeface="Calibri"/>
                <a:cs typeface="Calibri"/>
              </a:rPr>
              <a:t>6534</a:t>
            </a:r>
            <a:r>
              <a:rPr dirty="0" sz="1200" spc="-10" i="1">
                <a:solidFill>
                  <a:srgbClr val="808080"/>
                </a:solidFill>
                <a:latin typeface="Calibri"/>
                <a:cs typeface="Calibri"/>
              </a:rPr>
              <a:t>77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284" y="1286137"/>
            <a:ext cx="7677150" cy="403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70280" marR="5080" indent="-584200">
              <a:lnSpc>
                <a:spcPct val="100000"/>
              </a:lnSpc>
              <a:tabLst>
                <a:tab pos="3174365" algn="l"/>
              </a:tabLst>
            </a:pP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Citizen</a:t>
            </a:r>
            <a:r>
              <a:rPr dirty="0" sz="3600" spc="-10" b="1">
                <a:solidFill>
                  <a:srgbClr val="C3212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Science</a:t>
            </a:r>
            <a:r>
              <a:rPr dirty="0" sz="3600" spc="-10" b="1">
                <a:solidFill>
                  <a:srgbClr val="C3212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in</a:t>
            </a:r>
            <a:r>
              <a:rPr dirty="0" sz="3600" spc="5" b="1">
                <a:solidFill>
                  <a:srgbClr val="C3212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the</a:t>
            </a:r>
            <a:r>
              <a:rPr dirty="0" sz="3600" spc="-10" b="1">
                <a:solidFill>
                  <a:srgbClr val="C3212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classroom: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 problems	and</a:t>
            </a:r>
            <a:r>
              <a:rPr dirty="0" sz="3600" spc="5" b="1">
                <a:solidFill>
                  <a:srgbClr val="C3212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C32128"/>
                </a:solidFill>
                <a:latin typeface="Century Gothic"/>
                <a:cs typeface="Century Gothic"/>
              </a:rPr>
              <a:t>requirements</a:t>
            </a:r>
            <a:endParaRPr sz="3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latin typeface="Calibri"/>
                <a:cs typeface="Calibri"/>
              </a:rPr>
              <a:t>S</a:t>
            </a:r>
            <a:r>
              <a:rPr dirty="0" sz="2400" spc="-15" b="1">
                <a:latin typeface="Calibri"/>
                <a:cs typeface="Calibri"/>
              </a:rPr>
              <a:t>u</a:t>
            </a:r>
            <a:r>
              <a:rPr dirty="0" sz="2400" spc="-5" b="1">
                <a:latin typeface="Calibri"/>
                <a:cs typeface="Calibri"/>
              </a:rPr>
              <a:t>cce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30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fu</a:t>
            </a:r>
            <a:r>
              <a:rPr dirty="0" sz="2400" spc="-10" b="1">
                <a:latin typeface="Calibri"/>
                <a:cs typeface="Calibri"/>
              </a:rPr>
              <a:t>l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ci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i</a:t>
            </a:r>
            <a:r>
              <a:rPr dirty="0" sz="2400" spc="-45" b="1">
                <a:latin typeface="Calibri"/>
                <a:cs typeface="Calibri"/>
              </a:rPr>
              <a:t>z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n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5" b="1">
                <a:latin typeface="Calibri"/>
                <a:cs typeface="Calibri"/>
              </a:rPr>
              <a:t>cie</a:t>
            </a:r>
            <a:r>
              <a:rPr dirty="0" sz="2400" b="1">
                <a:latin typeface="Calibri"/>
                <a:cs typeface="Calibri"/>
              </a:rPr>
              <a:t>n</a:t>
            </a:r>
            <a:r>
              <a:rPr dirty="0" sz="2400" spc="-5" b="1">
                <a:latin typeface="Calibri"/>
                <a:cs typeface="Calibri"/>
              </a:rPr>
              <a:t>c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oj</a:t>
            </a:r>
            <a:r>
              <a:rPr dirty="0" sz="2400" spc="-5" b="1">
                <a:latin typeface="Calibri"/>
                <a:cs typeface="Calibri"/>
              </a:rPr>
              <a:t>ec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i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th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cla</a:t>
            </a:r>
            <a:r>
              <a:rPr dirty="0" sz="2400" spc="-10" b="1">
                <a:latin typeface="Calibri"/>
                <a:cs typeface="Calibri"/>
              </a:rPr>
              <a:t>ss</a:t>
            </a: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o</a:t>
            </a:r>
            <a:r>
              <a:rPr dirty="0" sz="2400" spc="-5" b="1">
                <a:latin typeface="Calibri"/>
                <a:cs typeface="Calibri"/>
              </a:rPr>
              <a:t>o</a:t>
            </a:r>
            <a:r>
              <a:rPr dirty="0" sz="2400" b="1">
                <a:latin typeface="Calibri"/>
                <a:cs typeface="Calibri"/>
              </a:rPr>
              <a:t>m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-5" b="1">
                <a:latin typeface="Calibri"/>
                <a:cs typeface="Calibri"/>
              </a:rPr>
              <a:t>ee</a:t>
            </a:r>
            <a:r>
              <a:rPr dirty="0" sz="2400" spc="5" b="1">
                <a:latin typeface="Calibri"/>
                <a:cs typeface="Calibri"/>
              </a:rPr>
              <a:t>d</a:t>
            </a:r>
            <a:r>
              <a:rPr dirty="0" sz="2400" spc="-10" b="1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400" spc="-20" b="1">
                <a:latin typeface="Calibri"/>
                <a:cs typeface="Calibri"/>
              </a:rPr>
              <a:t>c</a:t>
            </a:r>
            <a:r>
              <a:rPr dirty="0" sz="2400" spc="-15" b="1">
                <a:latin typeface="Calibri"/>
                <a:cs typeface="Calibri"/>
              </a:rPr>
              <a:t>olla</a:t>
            </a:r>
            <a:r>
              <a:rPr dirty="0" sz="2400" spc="-15" b="1">
                <a:latin typeface="Calibri"/>
                <a:cs typeface="Calibri"/>
              </a:rPr>
              <a:t>b</a:t>
            </a:r>
            <a:r>
              <a:rPr dirty="0" sz="2400" spc="-5" b="1">
                <a:latin typeface="Calibri"/>
                <a:cs typeface="Calibri"/>
              </a:rPr>
              <a:t>o</a:t>
            </a:r>
            <a:r>
              <a:rPr dirty="0" sz="2400" spc="-55" b="1">
                <a:latin typeface="Calibri"/>
                <a:cs typeface="Calibri"/>
              </a:rPr>
              <a:t>r</a:t>
            </a:r>
            <a:r>
              <a:rPr dirty="0" sz="2400" spc="-45" b="1">
                <a:latin typeface="Calibri"/>
                <a:cs typeface="Calibri"/>
              </a:rPr>
              <a:t>a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15" b="1">
                <a:latin typeface="Calibri"/>
                <a:cs typeface="Calibri"/>
              </a:rPr>
              <a:t>io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b</a:t>
            </a:r>
            <a:r>
              <a:rPr dirty="0" sz="2400" spc="-2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w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5" b="1">
                <a:latin typeface="Calibri"/>
                <a:cs typeface="Calibri"/>
              </a:rPr>
              <a:t>cie</a:t>
            </a:r>
            <a:r>
              <a:rPr dirty="0" sz="2400" spc="-25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15" b="1">
                <a:latin typeface="Calibri"/>
                <a:cs typeface="Calibri"/>
              </a:rPr>
              <a:t>i</a:t>
            </a:r>
            <a:r>
              <a:rPr dirty="0" sz="2400" spc="-40" b="1">
                <a:latin typeface="Calibri"/>
                <a:cs typeface="Calibri"/>
              </a:rPr>
              <a:t>s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s</a:t>
            </a:r>
            <a:r>
              <a:rPr dirty="0" sz="2400" spc="-10" b="1">
                <a:latin typeface="Calibri"/>
                <a:cs typeface="Calibri"/>
              </a:rPr>
              <a:t>,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4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eac</a:t>
            </a:r>
            <a:r>
              <a:rPr dirty="0" sz="2400" b="1">
                <a:latin typeface="Calibri"/>
                <a:cs typeface="Calibri"/>
              </a:rPr>
              <a:t>h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spc="-5" b="1">
                <a:latin typeface="Calibri"/>
                <a:cs typeface="Calibri"/>
              </a:rPr>
              <a:t>s</a:t>
            </a:r>
            <a:r>
              <a:rPr dirty="0" sz="2400" spc="-10" b="1">
                <a:latin typeface="Calibri"/>
                <a:cs typeface="Calibri"/>
              </a:rPr>
              <a:t>,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5" b="1">
                <a:latin typeface="Calibri"/>
                <a:cs typeface="Calibri"/>
              </a:rPr>
              <a:t>c</a:t>
            </a:r>
            <a:r>
              <a:rPr dirty="0" sz="2400" b="1">
                <a:latin typeface="Calibri"/>
                <a:cs typeface="Calibri"/>
              </a:rPr>
              <a:t>h</a:t>
            </a:r>
            <a:r>
              <a:rPr dirty="0" sz="2400" spc="-20" b="1">
                <a:latin typeface="Calibri"/>
                <a:cs typeface="Calibri"/>
              </a:rPr>
              <a:t>ools</a:t>
            </a:r>
            <a:endParaRPr sz="240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400" spc="-4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eac</a:t>
            </a:r>
            <a:r>
              <a:rPr dirty="0" sz="2400" b="1">
                <a:latin typeface="Calibri"/>
                <a:cs typeface="Calibri"/>
              </a:rPr>
              <a:t>h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r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60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ai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-15" b="1">
                <a:latin typeface="Calibri"/>
                <a:cs typeface="Calibri"/>
              </a:rPr>
              <a:t>i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b="1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  <a:p>
            <a:pPr marL="755650" marR="1830070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  <a:tab pos="3166110" algn="l"/>
              </a:tabLst>
            </a:pPr>
            <a:r>
              <a:rPr dirty="0" sz="2400" spc="-20" b="1">
                <a:latin typeface="Calibri"/>
                <a:cs typeface="Calibri"/>
              </a:rPr>
              <a:t>c</a:t>
            </a:r>
            <a:r>
              <a:rPr dirty="0" sz="2400" spc="-25" b="1">
                <a:latin typeface="Calibri"/>
                <a:cs typeface="Calibri"/>
              </a:rPr>
              <a:t>omp</a:t>
            </a: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spc="-20" b="1">
                <a:latin typeface="Calibri"/>
                <a:cs typeface="Calibri"/>
              </a:rPr>
              <a:t>omi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b</a:t>
            </a:r>
            <a:r>
              <a:rPr dirty="0" sz="2400" spc="-2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w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2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5" b="1">
                <a:latin typeface="Calibri"/>
                <a:cs typeface="Calibri"/>
              </a:rPr>
              <a:t>cie</a:t>
            </a:r>
            <a:r>
              <a:rPr dirty="0" sz="2400" spc="-25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i</a:t>
            </a:r>
            <a:r>
              <a:rPr dirty="0" sz="2400" b="1">
                <a:latin typeface="Calibri"/>
                <a:cs typeface="Calibri"/>
              </a:rPr>
              <a:t>f</a:t>
            </a:r>
            <a:r>
              <a:rPr dirty="0" sz="2400" spc="-5" b="1">
                <a:latin typeface="Calibri"/>
                <a:cs typeface="Calibri"/>
              </a:rPr>
              <a:t>i</a:t>
            </a:r>
            <a:r>
              <a:rPr dirty="0" sz="2400" b="1">
                <a:latin typeface="Calibri"/>
                <a:cs typeface="Calibri"/>
              </a:rPr>
              <a:t>c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g</a:t>
            </a:r>
            <a:r>
              <a:rPr dirty="0" sz="2400" spc="-20" b="1">
                <a:latin typeface="Calibri"/>
                <a:cs typeface="Calibri"/>
              </a:rPr>
              <a:t>oa</a:t>
            </a:r>
            <a:r>
              <a:rPr dirty="0" sz="2400" spc="-10" b="1">
                <a:latin typeface="Calibri"/>
                <a:cs typeface="Calibri"/>
              </a:rPr>
              <a:t>l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a</a:t>
            </a:r>
            <a:r>
              <a:rPr dirty="0" sz="2400" spc="-15" b="1">
                <a:latin typeface="Calibri"/>
                <a:cs typeface="Calibri"/>
              </a:rPr>
              <a:t>nd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c</a:t>
            </a:r>
            <a:r>
              <a:rPr dirty="0" sz="2400" spc="-25" b="1">
                <a:latin typeface="Calibri"/>
                <a:cs typeface="Calibri"/>
              </a:rPr>
              <a:t>omp</a:t>
            </a: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h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15" b="1">
                <a:latin typeface="Calibri"/>
                <a:cs typeface="Calibri"/>
              </a:rPr>
              <a:t>ns</a:t>
            </a:r>
            <a:r>
              <a:rPr dirty="0" sz="2400" spc="-15" b="1">
                <a:latin typeface="Calibri"/>
                <a:cs typeface="Calibri"/>
              </a:rPr>
              <a:t>i</a:t>
            </a:r>
            <a:r>
              <a:rPr dirty="0" sz="2400" spc="-15" b="1">
                <a:latin typeface="Calibri"/>
                <a:cs typeface="Calibri"/>
              </a:rPr>
              <a:t>b</a:t>
            </a:r>
            <a:r>
              <a:rPr dirty="0" sz="2400" spc="-15" b="1">
                <a:latin typeface="Calibri"/>
                <a:cs typeface="Calibri"/>
              </a:rPr>
              <a:t>ili</a:t>
            </a:r>
            <a:r>
              <a:rPr dirty="0" sz="2400" spc="-10" b="1">
                <a:latin typeface="Calibri"/>
                <a:cs typeface="Calibri"/>
              </a:rPr>
              <a:t>ty</a:t>
            </a:r>
            <a:r>
              <a:rPr dirty="0" sz="2400" b="1">
                <a:latin typeface="Calibri"/>
                <a:cs typeface="Calibri"/>
              </a:rPr>
              <a:t>	</a:t>
            </a:r>
            <a:r>
              <a:rPr dirty="0" sz="2400" spc="-20" b="1">
                <a:latin typeface="Calibri"/>
                <a:cs typeface="Calibri"/>
              </a:rPr>
              <a:t>o</a:t>
            </a:r>
            <a:r>
              <a:rPr dirty="0" sz="2400" b="1">
                <a:latin typeface="Calibri"/>
                <a:cs typeface="Calibri"/>
              </a:rPr>
              <a:t>f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th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CS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40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x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rime</a:t>
            </a:r>
            <a:r>
              <a:rPr dirty="0" sz="2400" spc="-30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z="2400" spc="-15" b="1">
                <a:latin typeface="Calibri"/>
                <a:cs typeface="Calibri"/>
              </a:rPr>
              <a:t>l</a:t>
            </a:r>
            <a:r>
              <a:rPr dirty="0" sz="2400" spc="-20" b="1">
                <a:latin typeface="Calibri"/>
                <a:cs typeface="Calibri"/>
              </a:rPr>
              <a:t>o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b="1">
                <a:latin typeface="Calibri"/>
                <a:cs typeface="Calibri"/>
              </a:rPr>
              <a:t>g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m </a:t>
            </a:r>
            <a:r>
              <a:rPr dirty="0" sz="2400" spc="-20" b="1">
                <a:latin typeface="Calibri"/>
                <a:cs typeface="Calibri"/>
              </a:rPr>
              <a:t>c</a:t>
            </a:r>
            <a:r>
              <a:rPr dirty="0" sz="2400" spc="-20" b="1">
                <a:latin typeface="Calibri"/>
                <a:cs typeface="Calibri"/>
              </a:rPr>
              <a:t>ommi</a:t>
            </a:r>
            <a:r>
              <a:rPr dirty="0" sz="2400" spc="-45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me</a:t>
            </a:r>
            <a:r>
              <a:rPr dirty="0" sz="2400" spc="-25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51" y="6475429"/>
            <a:ext cx="1083945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2018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20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200" spc="-2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dirty="0" baseline="24305" sz="1200" spc="-7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endParaRPr baseline="24305"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8543" y="6482858"/>
            <a:ext cx="818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lia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dirty="0" sz="1200" spc="-3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5553" y="6482858"/>
            <a:ext cx="1946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All Ha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s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2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0151" y="5517235"/>
            <a:ext cx="3166739" cy="802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Massimo</dc:creator>
  <dc:title>Presentazione standard di PowerPoint</dc:title>
  <dcterms:created xsi:type="dcterms:W3CDTF">2018-03-09T15:02:48Z</dcterms:created>
  <dcterms:modified xsi:type="dcterms:W3CDTF">2018-03-09T15:02:48Z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2018-03-09T00:00:00Z</vt:filetime>
  </property>
  <property fmtid="{D5CDD505-2E9C-101B-9397-08002B2CF9AE}" pid="3" name="LastSaved">
    <vt:filetime>2018-03-09T00:00:00Z</vt:filetime>
  </property>
</Properties>
</file>