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A580-8FA9-41F9-B3EA-2E0E90A2DAFB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D3D9-15A1-4FDD-B483-65F30DC5C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975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A580-8FA9-41F9-B3EA-2E0E90A2DAFB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D3D9-15A1-4FDD-B483-65F30DC5C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9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A580-8FA9-41F9-B3EA-2E0E90A2DAFB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D3D9-15A1-4FDD-B483-65F30DC5C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36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A580-8FA9-41F9-B3EA-2E0E90A2DAFB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D3D9-15A1-4FDD-B483-65F30DC5C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31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A580-8FA9-41F9-B3EA-2E0E90A2DAFB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D3D9-15A1-4FDD-B483-65F30DC5C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2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A580-8FA9-41F9-B3EA-2E0E90A2DAFB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D3D9-15A1-4FDD-B483-65F30DC5C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A580-8FA9-41F9-B3EA-2E0E90A2DAFB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D3D9-15A1-4FDD-B483-65F30DC5C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80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A580-8FA9-41F9-B3EA-2E0E90A2DAFB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D3D9-15A1-4FDD-B483-65F30DC5C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90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A580-8FA9-41F9-B3EA-2E0E90A2DAFB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D3D9-15A1-4FDD-B483-65F30DC5C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61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A580-8FA9-41F9-B3EA-2E0E90A2DAFB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D3D9-15A1-4FDD-B483-65F30DC5C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96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A580-8FA9-41F9-B3EA-2E0E90A2DAFB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D3D9-15A1-4FDD-B483-65F30DC5C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709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0A580-8FA9-41F9-B3EA-2E0E90A2DAFB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DD3D9-15A1-4FDD-B483-65F30DC5C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090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ge.in2p3.fr/" TargetMode="External"/><Relationship Id="rId2" Type="http://schemas.openxmlformats.org/officeDocument/2006/relationships/hyperlink" Target="https://forge.in2p3.fr/projects/asterics-obel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ecile.barbier@lapp.in2p3.f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Redmine</a:t>
            </a:r>
            <a:r>
              <a:rPr lang="fr-FR" dirty="0" smtClean="0"/>
              <a:t> for ASTERICS-OBELICS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5805264"/>
            <a:ext cx="6400800" cy="697632"/>
          </a:xfrm>
        </p:spPr>
        <p:txBody>
          <a:bodyPr>
            <a:noAutofit/>
          </a:bodyPr>
          <a:lstStyle/>
          <a:p>
            <a:r>
              <a:rPr lang="fr-FR" sz="2000" dirty="0" smtClean="0"/>
              <a:t>Cécile Barbier – LAPP</a:t>
            </a:r>
          </a:p>
          <a:p>
            <a:r>
              <a:rPr lang="fr-FR" sz="2000" dirty="0" smtClean="0"/>
              <a:t>16 </a:t>
            </a:r>
            <a:r>
              <a:rPr lang="fr-FR" sz="2000" dirty="0" err="1" smtClean="0"/>
              <a:t>october</a:t>
            </a:r>
            <a:r>
              <a:rPr lang="fr-FR" sz="2000" dirty="0" smtClean="0"/>
              <a:t> 2015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12970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Redmine</a:t>
            </a:r>
            <a:r>
              <a:rPr lang="fr-FR" dirty="0" smtClean="0"/>
              <a:t> </a:t>
            </a:r>
            <a:r>
              <a:rPr lang="fr-FR" dirty="0" err="1" smtClean="0"/>
              <a:t>overview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Project Management Web Application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provides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An issue </a:t>
            </a:r>
            <a:r>
              <a:rPr lang="fr-FR" dirty="0" err="1" smtClean="0"/>
              <a:t>tracking</a:t>
            </a:r>
            <a:r>
              <a:rPr lang="fr-FR" dirty="0" smtClean="0"/>
              <a:t> system</a:t>
            </a:r>
          </a:p>
          <a:p>
            <a:pPr lvl="1"/>
            <a:r>
              <a:rPr lang="fr-FR" dirty="0" smtClean="0"/>
              <a:t>News, documents and files management</a:t>
            </a:r>
          </a:p>
          <a:p>
            <a:pPr lvl="1"/>
            <a:r>
              <a:rPr lang="fr-FR" dirty="0" smtClean="0"/>
              <a:t>Wikis &amp; forums</a:t>
            </a:r>
          </a:p>
          <a:p>
            <a:pPr lvl="1"/>
            <a:r>
              <a:rPr lang="fr-FR" dirty="0" smtClean="0"/>
              <a:t>Gantt charts and </a:t>
            </a:r>
            <a:r>
              <a:rPr lang="fr-FR" dirty="0" err="1" smtClean="0"/>
              <a:t>calendars</a:t>
            </a:r>
            <a:endParaRPr lang="fr-FR" dirty="0" smtClean="0"/>
          </a:p>
          <a:p>
            <a:pPr lvl="1"/>
            <a:r>
              <a:rPr lang="fr-FR" dirty="0" smtClean="0"/>
              <a:t>SCM (Software Configuration Management) </a:t>
            </a:r>
            <a:r>
              <a:rPr lang="fr-FR" dirty="0" err="1" smtClean="0"/>
              <a:t>integration</a:t>
            </a:r>
            <a:r>
              <a:rPr lang="fr-FR" dirty="0" smtClean="0"/>
              <a:t>  for software VCS (Version Control </a:t>
            </a:r>
            <a:r>
              <a:rPr lang="fr-FR" dirty="0" err="1" smtClean="0"/>
              <a:t>Systems</a:t>
            </a:r>
            <a:r>
              <a:rPr lang="fr-FR" dirty="0" smtClean="0"/>
              <a:t>) </a:t>
            </a:r>
            <a:r>
              <a:rPr lang="fr-FR" dirty="0" err="1" smtClean="0"/>
              <a:t>like</a:t>
            </a:r>
            <a:r>
              <a:rPr lang="fr-FR" dirty="0" smtClean="0"/>
              <a:t> SVN, Git, </a:t>
            </a:r>
            <a:r>
              <a:rPr lang="fr-FR" dirty="0" err="1" smtClean="0"/>
              <a:t>Mercurial</a:t>
            </a:r>
            <a:r>
              <a:rPr lang="fr-FR" dirty="0" smtClean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17765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Redmine</a:t>
            </a:r>
            <a:r>
              <a:rPr lang="fr-FR" dirty="0" smtClean="0"/>
              <a:t> </a:t>
            </a:r>
            <a:r>
              <a:rPr lang="fr-FR" dirty="0"/>
              <a:t>ASTERICS-OBELICS connexion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hlinkClick r:id="rId2"/>
              </a:rPr>
              <a:t>https://forge.in2p3.fr/projects/asterics-obelics</a:t>
            </a:r>
            <a:endParaRPr lang="fr-FR" dirty="0" smtClean="0"/>
          </a:p>
          <a:p>
            <a:r>
              <a:rPr lang="fr-FR" dirty="0" smtClean="0"/>
              <a:t>Connexion on top right of </a:t>
            </a:r>
            <a:r>
              <a:rPr lang="fr-FR" dirty="0" smtClean="0"/>
              <a:t>the web </a:t>
            </a:r>
            <a:r>
              <a:rPr lang="fr-FR" dirty="0" smtClean="0"/>
              <a:t>page:</a:t>
            </a:r>
          </a:p>
          <a:p>
            <a:pPr lvl="1"/>
            <a:r>
              <a:rPr lang="fr-FR" b="1" dirty="0" smtClean="0"/>
              <a:t>‘CAS </a:t>
            </a:r>
            <a:r>
              <a:rPr lang="fr-FR" b="1" dirty="0" err="1"/>
              <a:t>Sign</a:t>
            </a:r>
            <a:r>
              <a:rPr lang="fr-FR" b="1" dirty="0"/>
              <a:t> </a:t>
            </a:r>
            <a:r>
              <a:rPr lang="fr-FR" b="1" dirty="0" smtClean="0"/>
              <a:t>In’ </a:t>
            </a:r>
            <a:r>
              <a:rPr lang="fr-FR" dirty="0" smtClean="0"/>
              <a:t>for all </a:t>
            </a:r>
            <a:r>
              <a:rPr lang="fr-FR" dirty="0" err="1" smtClean="0"/>
              <a:t>users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 CNRS </a:t>
            </a:r>
            <a:r>
              <a:rPr lang="fr-FR" dirty="0" err="1" smtClean="0"/>
              <a:t>certificate</a:t>
            </a:r>
            <a:r>
              <a:rPr lang="fr-FR" dirty="0" smtClean="0"/>
              <a:t> or a CTA </a:t>
            </a:r>
            <a:r>
              <a:rPr lang="fr-FR" dirty="0" err="1" smtClean="0"/>
              <a:t>account</a:t>
            </a:r>
            <a:endParaRPr lang="fr-FR" dirty="0" smtClean="0"/>
          </a:p>
          <a:p>
            <a:pPr lvl="1"/>
            <a:r>
              <a:rPr lang="fr-FR" dirty="0" smtClean="0"/>
              <a:t>for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user: </a:t>
            </a:r>
          </a:p>
          <a:p>
            <a:pPr lvl="2"/>
            <a:r>
              <a:rPr lang="fr-FR" dirty="0"/>
              <a:t>if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don’t</a:t>
            </a:r>
            <a:r>
              <a:rPr lang="fr-FR" dirty="0"/>
              <a:t> have an </a:t>
            </a:r>
            <a:r>
              <a:rPr lang="fr-FR" dirty="0" err="1"/>
              <a:t>account</a:t>
            </a:r>
            <a:r>
              <a:rPr lang="fr-FR" dirty="0"/>
              <a:t> </a:t>
            </a:r>
            <a:r>
              <a:rPr lang="fr-FR" dirty="0" err="1" smtClean="0"/>
              <a:t>yet</a:t>
            </a:r>
            <a:r>
              <a:rPr lang="fr-FR" dirty="0" smtClean="0"/>
              <a:t> on </a:t>
            </a:r>
            <a:r>
              <a:rPr lang="fr-FR" dirty="0" smtClean="0">
                <a:hlinkClick r:id="rId3"/>
              </a:rPr>
              <a:t>https://forge.in2p3.fr</a:t>
            </a:r>
            <a:r>
              <a:rPr lang="fr-FR" dirty="0" smtClean="0"/>
              <a:t>, </a:t>
            </a:r>
            <a:r>
              <a:rPr lang="fr-FR" b="1" dirty="0" smtClean="0"/>
              <a:t>‘</a:t>
            </a:r>
            <a:r>
              <a:rPr lang="fr-FR" b="1" dirty="0" err="1" smtClean="0"/>
              <a:t>Register</a:t>
            </a:r>
            <a:r>
              <a:rPr lang="fr-FR" b="1" dirty="0" smtClean="0"/>
              <a:t>’ </a:t>
            </a:r>
            <a:r>
              <a:rPr lang="fr-FR" dirty="0" smtClean="0"/>
              <a:t>and enter ‘ASTERICS-OBELICS’ in the Project </a:t>
            </a:r>
            <a:r>
              <a:rPr lang="fr-FR" dirty="0" err="1" smtClean="0"/>
              <a:t>field</a:t>
            </a:r>
            <a:r>
              <a:rPr lang="fr-FR" dirty="0" smtClean="0"/>
              <a:t> of the </a:t>
            </a:r>
            <a:r>
              <a:rPr lang="fr-FR" dirty="0" err="1" smtClean="0"/>
              <a:t>form</a:t>
            </a:r>
            <a:endParaRPr lang="fr-FR" dirty="0" smtClean="0"/>
          </a:p>
          <a:p>
            <a:pPr lvl="2"/>
            <a:r>
              <a:rPr lang="fr-FR" dirty="0" err="1" smtClean="0"/>
              <a:t>connect</a:t>
            </a:r>
            <a:r>
              <a:rPr lang="fr-FR" dirty="0" smtClean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b="1" dirty="0" smtClean="0"/>
              <a:t>‘</a:t>
            </a:r>
            <a:r>
              <a:rPr lang="fr-FR" b="1" dirty="0" err="1" smtClean="0"/>
              <a:t>Sign</a:t>
            </a:r>
            <a:r>
              <a:rPr lang="fr-FR" b="1" dirty="0" smtClean="0"/>
              <a:t> In</a:t>
            </a:r>
            <a:r>
              <a:rPr lang="fr-FR" b="1" dirty="0" smtClean="0"/>
              <a:t>’ </a:t>
            </a:r>
            <a:r>
              <a:rPr lang="fr-FR" dirty="0" smtClean="0"/>
              <a:t>once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activated</a:t>
            </a:r>
            <a:endParaRPr lang="fr-FR" dirty="0" smtClean="0"/>
          </a:p>
          <a:p>
            <a:r>
              <a:rPr lang="fr-FR" dirty="0" smtClean="0"/>
              <a:t>Support</a:t>
            </a:r>
            <a:r>
              <a:rPr lang="fr-FR" dirty="0" smtClean="0"/>
              <a:t>: </a:t>
            </a:r>
            <a:r>
              <a:rPr lang="fr-FR" dirty="0" smtClean="0">
                <a:hlinkClick r:id="rId4"/>
              </a:rPr>
              <a:t>cecile.barbier@lapp.in2p3.fr</a:t>
            </a:r>
            <a:r>
              <a:rPr lang="fr-FR" dirty="0" smtClean="0"/>
              <a:t> 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083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38" y="1529663"/>
            <a:ext cx="8825590" cy="5093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Redmine</a:t>
            </a:r>
            <a:r>
              <a:rPr lang="fr-FR" dirty="0" smtClean="0"/>
              <a:t> connexion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6444208" y="2348880"/>
            <a:ext cx="1080120" cy="3960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avec flèche 8"/>
          <p:cNvCxnSpPr>
            <a:stCxn id="11" idx="0"/>
            <a:endCxn id="5" idx="4"/>
          </p:cNvCxnSpPr>
          <p:nvPr/>
        </p:nvCxnSpPr>
        <p:spPr>
          <a:xfrm flipV="1">
            <a:off x="6984268" y="2744924"/>
            <a:ext cx="0" cy="14041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5868144" y="4149080"/>
            <a:ext cx="2232248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Only</a:t>
            </a:r>
            <a:r>
              <a:rPr lang="fr-FR" dirty="0" smtClean="0"/>
              <a:t>  </a:t>
            </a:r>
            <a:r>
              <a:rPr lang="fr-FR" dirty="0" err="1" smtClean="0"/>
              <a:t>users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a CNRS </a:t>
            </a:r>
            <a:r>
              <a:rPr lang="fr-FR" dirty="0" err="1" smtClean="0"/>
              <a:t>certificate</a:t>
            </a: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or a CTA </a:t>
            </a:r>
            <a:r>
              <a:rPr lang="fr-FR" dirty="0" err="1" smtClean="0"/>
              <a:t>account</a:t>
            </a:r>
            <a:endParaRPr lang="fr-FR" dirty="0"/>
          </a:p>
        </p:txBody>
      </p:sp>
      <p:sp>
        <p:nvSpPr>
          <p:cNvPr id="18" name="Ellipse 17"/>
          <p:cNvSpPr/>
          <p:nvPr/>
        </p:nvSpPr>
        <p:spPr>
          <a:xfrm>
            <a:off x="5544612" y="2348880"/>
            <a:ext cx="864096" cy="3960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7527292" y="2348880"/>
            <a:ext cx="861132" cy="3960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5112564" y="3010721"/>
            <a:ext cx="1691684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Others</a:t>
            </a:r>
            <a:r>
              <a:rPr lang="fr-FR" dirty="0" smtClean="0"/>
              <a:t> </a:t>
            </a:r>
            <a:r>
              <a:rPr lang="fr-FR" dirty="0" err="1" smtClean="0"/>
              <a:t>users</a:t>
            </a:r>
            <a:endParaRPr lang="fr-FR" dirty="0" smtClean="0"/>
          </a:p>
          <a:p>
            <a:pPr algn="ctr"/>
            <a:r>
              <a:rPr lang="fr-FR" dirty="0" err="1" smtClean="0"/>
              <a:t>any</a:t>
            </a:r>
            <a:r>
              <a:rPr lang="fr-FR" dirty="0" smtClean="0"/>
              <a:t> time </a:t>
            </a:r>
          </a:p>
          <a:p>
            <a:pPr algn="ctr"/>
            <a:r>
              <a:rPr lang="fr-FR" dirty="0" err="1" smtClean="0"/>
              <a:t>except</a:t>
            </a:r>
            <a:r>
              <a:rPr lang="fr-FR" dirty="0" smtClean="0"/>
              <a:t> first time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7308303" y="3068960"/>
            <a:ext cx="1306019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users</a:t>
            </a:r>
            <a:r>
              <a:rPr lang="fr-FR" dirty="0" smtClean="0"/>
              <a:t> </a:t>
            </a:r>
            <a:endParaRPr lang="fr-FR" dirty="0"/>
          </a:p>
          <a:p>
            <a:pPr algn="ctr"/>
            <a:r>
              <a:rPr lang="fr-FR" dirty="0"/>
              <a:t>f</a:t>
            </a:r>
            <a:r>
              <a:rPr lang="fr-FR" dirty="0" smtClean="0"/>
              <a:t>irst time</a:t>
            </a:r>
          </a:p>
        </p:txBody>
      </p:sp>
      <p:cxnSp>
        <p:nvCxnSpPr>
          <p:cNvPr id="33" name="Connecteur droit avec flèche 32"/>
          <p:cNvCxnSpPr>
            <a:stCxn id="31" idx="0"/>
            <a:endCxn id="29" idx="4"/>
          </p:cNvCxnSpPr>
          <p:nvPr/>
        </p:nvCxnSpPr>
        <p:spPr>
          <a:xfrm flipH="1" flipV="1">
            <a:off x="7957858" y="2744924"/>
            <a:ext cx="3455" cy="3240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stCxn id="30" idx="0"/>
            <a:endCxn id="18" idx="4"/>
          </p:cNvCxnSpPr>
          <p:nvPr/>
        </p:nvCxnSpPr>
        <p:spPr>
          <a:xfrm flipV="1">
            <a:off x="5958406" y="2744924"/>
            <a:ext cx="18254" cy="26579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3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Redmine</a:t>
            </a:r>
            <a:r>
              <a:rPr lang="fr-FR" dirty="0"/>
              <a:t> </a:t>
            </a:r>
            <a:r>
              <a:rPr lang="fr-FR" dirty="0" smtClean="0"/>
              <a:t>ASTERICS-OBELICS </a:t>
            </a:r>
            <a:r>
              <a:rPr lang="fr-FR" dirty="0" err="1" smtClean="0"/>
              <a:t>overview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84" y="1484784"/>
            <a:ext cx="8579624" cy="515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5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161</Words>
  <Application>Microsoft Office PowerPoint</Application>
  <PresentationFormat>Affichage à l'écran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Redmine for ASTERICS-OBELICS</vt:lpstr>
      <vt:lpstr>Redmine overview</vt:lpstr>
      <vt:lpstr>Redmine ASTERICS-OBELICS connexion</vt:lpstr>
      <vt:lpstr>Redmine connexion</vt:lpstr>
      <vt:lpstr>Redmine ASTERICS-OBELICS overview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Redmine for ASTERICS-OBELICS</dc:title>
  <dc:creator>Cecile BARBIER</dc:creator>
  <cp:lastModifiedBy>Cecile BARBIER</cp:lastModifiedBy>
  <cp:revision>17</cp:revision>
  <dcterms:created xsi:type="dcterms:W3CDTF">2015-10-15T13:29:13Z</dcterms:created>
  <dcterms:modified xsi:type="dcterms:W3CDTF">2015-10-15T14:16:54Z</dcterms:modified>
</cp:coreProperties>
</file>