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9" r:id="rId5"/>
    <p:sldId id="262" r:id="rId6"/>
    <p:sldId id="261" r:id="rId7"/>
    <p:sldId id="266" r:id="rId8"/>
    <p:sldId id="269" r:id="rId9"/>
    <p:sldId id="264" r:id="rId10"/>
    <p:sldId id="267" r:id="rId11"/>
    <p:sldId id="271" r:id="rId12"/>
    <p:sldId id="268" r:id="rId13"/>
    <p:sldId id="275" r:id="rId14"/>
    <p:sldId id="273" r:id="rId15"/>
    <p:sldId id="274" r:id="rId16"/>
    <p:sldId id="272" r:id="rId17"/>
    <p:sldId id="265" r:id="rId18"/>
    <p:sldId id="27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8CDD32-C231-48C8-A443-4D52F3014AE6}" v="154" dt="2022-10-17T05:20:20.2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6" autoAdjust="0"/>
    <p:restoredTop sz="94660"/>
  </p:normalViewPr>
  <p:slideViewPr>
    <p:cSldViewPr snapToGrid="0">
      <p:cViewPr>
        <p:scale>
          <a:sx n="79" d="100"/>
          <a:sy n="79" d="100"/>
        </p:scale>
        <p:origin x="802" y="72"/>
      </p:cViewPr>
      <p:guideLst/>
    </p:cSldViewPr>
  </p:slideViewPr>
  <p:notesTextViewPr>
    <p:cViewPr>
      <p:scale>
        <a:sx n="1" d="1"/>
        <a:sy n="1" d="1"/>
      </p:scale>
      <p:origin x="0" y="0"/>
    </p:cViewPr>
  </p:notesTextViewPr>
  <p:sorterViewPr>
    <p:cViewPr varScale="1">
      <p:scale>
        <a:sx n="100" d="100"/>
        <a:sy n="100" d="100"/>
      </p:scale>
      <p:origin x="0" y="-2213"/>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uncey, David (S&amp;A, Marsfield)" userId="7bc0a92e-66b5-49a0-80a4-b96006b71a8f" providerId="ADAL" clId="{CC8CDD32-C231-48C8-A443-4D52F3014AE6}"/>
    <pc:docChg chg="custSel addSld delSld modSld sldOrd">
      <pc:chgData name="Jauncey, David (S&amp;A, Marsfield)" userId="7bc0a92e-66b5-49a0-80a4-b96006b71a8f" providerId="ADAL" clId="{CC8CDD32-C231-48C8-A443-4D52F3014AE6}" dt="2022-10-17T08:14:40.411" v="6530" actId="2696"/>
      <pc:docMkLst>
        <pc:docMk/>
      </pc:docMkLst>
      <pc:sldChg chg="del">
        <pc:chgData name="Jauncey, David (S&amp;A, Marsfield)" userId="7bc0a92e-66b5-49a0-80a4-b96006b71a8f" providerId="ADAL" clId="{CC8CDD32-C231-48C8-A443-4D52F3014AE6}" dt="2022-10-17T08:14:37.725" v="6529" actId="2696"/>
        <pc:sldMkLst>
          <pc:docMk/>
          <pc:sldMk cId="297861538" sldId="257"/>
        </pc:sldMkLst>
      </pc:sldChg>
      <pc:sldChg chg="del">
        <pc:chgData name="Jauncey, David (S&amp;A, Marsfield)" userId="7bc0a92e-66b5-49a0-80a4-b96006b71a8f" providerId="ADAL" clId="{CC8CDD32-C231-48C8-A443-4D52F3014AE6}" dt="2022-10-17T08:14:34.253" v="6528" actId="2696"/>
        <pc:sldMkLst>
          <pc:docMk/>
          <pc:sldMk cId="2900494451" sldId="258"/>
        </pc:sldMkLst>
      </pc:sldChg>
      <pc:sldChg chg="modSp mod">
        <pc:chgData name="Jauncey, David (S&amp;A, Marsfield)" userId="7bc0a92e-66b5-49a0-80a4-b96006b71a8f" providerId="ADAL" clId="{CC8CDD32-C231-48C8-A443-4D52F3014AE6}" dt="2022-10-17T04:05:16.508" v="5839" actId="113"/>
        <pc:sldMkLst>
          <pc:docMk/>
          <pc:sldMk cId="29104053" sldId="259"/>
        </pc:sldMkLst>
        <pc:spChg chg="mod">
          <ac:chgData name="Jauncey, David (S&amp;A, Marsfield)" userId="7bc0a92e-66b5-49a0-80a4-b96006b71a8f" providerId="ADAL" clId="{CC8CDD32-C231-48C8-A443-4D52F3014AE6}" dt="2022-10-17T04:05:16.508" v="5839" actId="113"/>
          <ac:spMkLst>
            <pc:docMk/>
            <pc:sldMk cId="29104053" sldId="259"/>
            <ac:spMk id="2" creationId="{DF190329-9DB1-6AB1-E5C8-5D589A4F343A}"/>
          </ac:spMkLst>
        </pc:spChg>
      </pc:sldChg>
      <pc:sldChg chg="modSp mod">
        <pc:chgData name="Jauncey, David (S&amp;A, Marsfield)" userId="7bc0a92e-66b5-49a0-80a4-b96006b71a8f" providerId="ADAL" clId="{CC8CDD32-C231-48C8-A443-4D52F3014AE6}" dt="2022-10-17T04:47:21.078" v="5878" actId="207"/>
        <pc:sldMkLst>
          <pc:docMk/>
          <pc:sldMk cId="3269051160" sldId="261"/>
        </pc:sldMkLst>
        <pc:spChg chg="mod">
          <ac:chgData name="Jauncey, David (S&amp;A, Marsfield)" userId="7bc0a92e-66b5-49a0-80a4-b96006b71a8f" providerId="ADAL" clId="{CC8CDD32-C231-48C8-A443-4D52F3014AE6}" dt="2022-10-17T04:47:21.078" v="5878" actId="207"/>
          <ac:spMkLst>
            <pc:docMk/>
            <pc:sldMk cId="3269051160" sldId="261"/>
            <ac:spMk id="3" creationId="{42570817-FA9A-093F-53A2-115D7C7A8726}"/>
          </ac:spMkLst>
        </pc:spChg>
      </pc:sldChg>
      <pc:sldChg chg="modSp mod">
        <pc:chgData name="Jauncey, David (S&amp;A, Marsfield)" userId="7bc0a92e-66b5-49a0-80a4-b96006b71a8f" providerId="ADAL" clId="{CC8CDD32-C231-48C8-A443-4D52F3014AE6}" dt="2022-10-17T06:05:59.714" v="6505" actId="20577"/>
        <pc:sldMkLst>
          <pc:docMk/>
          <pc:sldMk cId="2578545876" sldId="262"/>
        </pc:sldMkLst>
        <pc:spChg chg="mod">
          <ac:chgData name="Jauncey, David (S&amp;A, Marsfield)" userId="7bc0a92e-66b5-49a0-80a4-b96006b71a8f" providerId="ADAL" clId="{CC8CDD32-C231-48C8-A443-4D52F3014AE6}" dt="2022-10-17T06:05:59.714" v="6505" actId="20577"/>
          <ac:spMkLst>
            <pc:docMk/>
            <pc:sldMk cId="2578545876" sldId="262"/>
            <ac:spMk id="4" creationId="{88F9930A-46BA-1AD5-BD37-4E2FE7BD8314}"/>
          </ac:spMkLst>
        </pc:spChg>
      </pc:sldChg>
      <pc:sldChg chg="del ord">
        <pc:chgData name="Jauncey, David (S&amp;A, Marsfield)" userId="7bc0a92e-66b5-49a0-80a4-b96006b71a8f" providerId="ADAL" clId="{CC8CDD32-C231-48C8-A443-4D52F3014AE6}" dt="2022-10-17T08:14:40.411" v="6530" actId="2696"/>
        <pc:sldMkLst>
          <pc:docMk/>
          <pc:sldMk cId="2932494930" sldId="263"/>
        </pc:sldMkLst>
      </pc:sldChg>
      <pc:sldChg chg="addSp modSp mod ord">
        <pc:chgData name="Jauncey, David (S&amp;A, Marsfield)" userId="7bc0a92e-66b5-49a0-80a4-b96006b71a8f" providerId="ADAL" clId="{CC8CDD32-C231-48C8-A443-4D52F3014AE6}" dt="2022-10-17T06:12:13.980" v="6524" actId="20577"/>
        <pc:sldMkLst>
          <pc:docMk/>
          <pc:sldMk cId="3099524995" sldId="264"/>
        </pc:sldMkLst>
        <pc:spChg chg="add mod">
          <ac:chgData name="Jauncey, David (S&amp;A, Marsfield)" userId="7bc0a92e-66b5-49a0-80a4-b96006b71a8f" providerId="ADAL" clId="{CC8CDD32-C231-48C8-A443-4D52F3014AE6}" dt="2022-10-17T06:12:13.980" v="6524" actId="20577"/>
          <ac:spMkLst>
            <pc:docMk/>
            <pc:sldMk cId="3099524995" sldId="264"/>
            <ac:spMk id="2" creationId="{C711EDAD-FC6C-7FE4-05D3-A1BC7587B8EC}"/>
          </ac:spMkLst>
        </pc:spChg>
        <pc:picChg chg="add mod">
          <ac:chgData name="Jauncey, David (S&amp;A, Marsfield)" userId="7bc0a92e-66b5-49a0-80a4-b96006b71a8f" providerId="ADAL" clId="{CC8CDD32-C231-48C8-A443-4D52F3014AE6}" dt="2022-10-16T05:54:19.895" v="1937" actId="14100"/>
          <ac:picMkLst>
            <pc:docMk/>
            <pc:sldMk cId="3099524995" sldId="264"/>
            <ac:picMk id="3074" creationId="{FAE53C6E-61CD-5B29-B79A-00B0F1A669C9}"/>
          </ac:picMkLst>
        </pc:picChg>
      </pc:sldChg>
      <pc:sldChg chg="modSp mod">
        <pc:chgData name="Jauncey, David (S&amp;A, Marsfield)" userId="7bc0a92e-66b5-49a0-80a4-b96006b71a8f" providerId="ADAL" clId="{CC8CDD32-C231-48C8-A443-4D52F3014AE6}" dt="2022-10-17T05:20:13.201" v="6453" actId="1076"/>
        <pc:sldMkLst>
          <pc:docMk/>
          <pc:sldMk cId="2759953352" sldId="265"/>
        </pc:sldMkLst>
        <pc:spChg chg="mod">
          <ac:chgData name="Jauncey, David (S&amp;A, Marsfield)" userId="7bc0a92e-66b5-49a0-80a4-b96006b71a8f" providerId="ADAL" clId="{CC8CDD32-C231-48C8-A443-4D52F3014AE6}" dt="2022-10-17T05:20:13.201" v="6453" actId="1076"/>
          <ac:spMkLst>
            <pc:docMk/>
            <pc:sldMk cId="2759953352" sldId="265"/>
            <ac:spMk id="2" creationId="{8037AE5B-5453-47D5-0FAA-D49A6B0E4538}"/>
          </ac:spMkLst>
        </pc:spChg>
        <pc:picChg chg="mod">
          <ac:chgData name="Jauncey, David (S&amp;A, Marsfield)" userId="7bc0a92e-66b5-49a0-80a4-b96006b71a8f" providerId="ADAL" clId="{CC8CDD32-C231-48C8-A443-4D52F3014AE6}" dt="2022-10-17T05:19:08.924" v="6450" actId="1076"/>
          <ac:picMkLst>
            <pc:docMk/>
            <pc:sldMk cId="2759953352" sldId="265"/>
            <ac:picMk id="1026" creationId="{F2147C52-0522-7C8C-41E4-0CD5D86B08E7}"/>
          </ac:picMkLst>
        </pc:picChg>
      </pc:sldChg>
      <pc:sldChg chg="addSp delSp modSp new mod ord">
        <pc:chgData name="Jauncey, David (S&amp;A, Marsfield)" userId="7bc0a92e-66b5-49a0-80a4-b96006b71a8f" providerId="ADAL" clId="{CC8CDD32-C231-48C8-A443-4D52F3014AE6}" dt="2022-10-16T23:04:46.627" v="2274" actId="1076"/>
        <pc:sldMkLst>
          <pc:docMk/>
          <pc:sldMk cId="3715210627" sldId="266"/>
        </pc:sldMkLst>
        <pc:spChg chg="add del mod">
          <ac:chgData name="Jauncey, David (S&amp;A, Marsfield)" userId="7bc0a92e-66b5-49a0-80a4-b96006b71a8f" providerId="ADAL" clId="{CC8CDD32-C231-48C8-A443-4D52F3014AE6}" dt="2022-10-16T04:39:59.598" v="11"/>
          <ac:spMkLst>
            <pc:docMk/>
            <pc:sldMk cId="3715210627" sldId="266"/>
            <ac:spMk id="2" creationId="{EAB68A75-DC5A-68E7-2442-5D46B7CD633F}"/>
          </ac:spMkLst>
        </pc:spChg>
        <pc:spChg chg="add del mod">
          <ac:chgData name="Jauncey, David (S&amp;A, Marsfield)" userId="7bc0a92e-66b5-49a0-80a4-b96006b71a8f" providerId="ADAL" clId="{CC8CDD32-C231-48C8-A443-4D52F3014AE6}" dt="2022-10-16T04:40:18.899" v="15"/>
          <ac:spMkLst>
            <pc:docMk/>
            <pc:sldMk cId="3715210627" sldId="266"/>
            <ac:spMk id="3" creationId="{BE2647CD-A1FF-3233-D647-8E08339A3A38}"/>
          </ac:spMkLst>
        </pc:spChg>
        <pc:spChg chg="add mod">
          <ac:chgData name="Jauncey, David (S&amp;A, Marsfield)" userId="7bc0a92e-66b5-49a0-80a4-b96006b71a8f" providerId="ADAL" clId="{CC8CDD32-C231-48C8-A443-4D52F3014AE6}" dt="2022-10-16T23:04:46.627" v="2274" actId="1076"/>
          <ac:spMkLst>
            <pc:docMk/>
            <pc:sldMk cId="3715210627" sldId="266"/>
            <ac:spMk id="4" creationId="{864A77FF-B589-4860-240D-51D743AAC87F}"/>
          </ac:spMkLst>
        </pc:spChg>
        <pc:graphicFrameChg chg="add del mod modGraphic">
          <ac:chgData name="Jauncey, David (S&amp;A, Marsfield)" userId="7bc0a92e-66b5-49a0-80a4-b96006b71a8f" providerId="ADAL" clId="{CC8CDD32-C231-48C8-A443-4D52F3014AE6}" dt="2022-10-16T05:17:36.160" v="761" actId="21"/>
          <ac:graphicFrameMkLst>
            <pc:docMk/>
            <pc:sldMk cId="3715210627" sldId="266"/>
            <ac:graphicFrameMk id="6" creationId="{35CE3982-B840-CA94-AD56-4F66568E0F43}"/>
          </ac:graphicFrameMkLst>
        </pc:graphicFrameChg>
        <pc:picChg chg="add mod">
          <ac:chgData name="Jauncey, David (S&amp;A, Marsfield)" userId="7bc0a92e-66b5-49a0-80a4-b96006b71a8f" providerId="ADAL" clId="{CC8CDD32-C231-48C8-A443-4D52F3014AE6}" dt="2022-10-16T05:09:29.600" v="592" actId="166"/>
          <ac:picMkLst>
            <pc:docMk/>
            <pc:sldMk cId="3715210627" sldId="266"/>
            <ac:picMk id="1026" creationId="{3A43BC27-B376-4FC6-26AC-03A8AB0E69EB}"/>
          </ac:picMkLst>
        </pc:picChg>
        <pc:picChg chg="add mod">
          <ac:chgData name="Jauncey, David (S&amp;A, Marsfield)" userId="7bc0a92e-66b5-49a0-80a4-b96006b71a8f" providerId="ADAL" clId="{CC8CDD32-C231-48C8-A443-4D52F3014AE6}" dt="2022-10-16T05:10:05.041" v="596" actId="14100"/>
          <ac:picMkLst>
            <pc:docMk/>
            <pc:sldMk cId="3715210627" sldId="266"/>
            <ac:picMk id="1027" creationId="{808EE08D-EC21-5D5F-2251-EE1688B44AC2}"/>
          </ac:picMkLst>
        </pc:picChg>
      </pc:sldChg>
      <pc:sldChg chg="addSp modSp new mod">
        <pc:chgData name="Jauncey, David (S&amp;A, Marsfield)" userId="7bc0a92e-66b5-49a0-80a4-b96006b71a8f" providerId="ADAL" clId="{CC8CDD32-C231-48C8-A443-4D52F3014AE6}" dt="2022-10-17T05:08:05.531" v="6240" actId="20577"/>
        <pc:sldMkLst>
          <pc:docMk/>
          <pc:sldMk cId="471711616" sldId="267"/>
        </pc:sldMkLst>
        <pc:spChg chg="add mod">
          <ac:chgData name="Jauncey, David (S&amp;A, Marsfield)" userId="7bc0a92e-66b5-49a0-80a4-b96006b71a8f" providerId="ADAL" clId="{CC8CDD32-C231-48C8-A443-4D52F3014AE6}" dt="2022-10-17T05:07:21.238" v="6205" actId="255"/>
          <ac:spMkLst>
            <pc:docMk/>
            <pc:sldMk cId="471711616" sldId="267"/>
            <ac:spMk id="2" creationId="{D1C6685C-BD38-34B7-F486-0632BAF9731B}"/>
          </ac:spMkLst>
        </pc:spChg>
        <pc:spChg chg="add mod">
          <ac:chgData name="Jauncey, David (S&amp;A, Marsfield)" userId="7bc0a92e-66b5-49a0-80a4-b96006b71a8f" providerId="ADAL" clId="{CC8CDD32-C231-48C8-A443-4D52F3014AE6}" dt="2022-10-17T05:08:05.531" v="6240" actId="20577"/>
          <ac:spMkLst>
            <pc:docMk/>
            <pc:sldMk cId="471711616" sldId="267"/>
            <ac:spMk id="5" creationId="{112ACE7A-F190-9DE6-2301-21E90C64FE82}"/>
          </ac:spMkLst>
        </pc:spChg>
        <pc:picChg chg="add mod">
          <ac:chgData name="Jauncey, David (S&amp;A, Marsfield)" userId="7bc0a92e-66b5-49a0-80a4-b96006b71a8f" providerId="ADAL" clId="{CC8CDD32-C231-48C8-A443-4D52F3014AE6}" dt="2022-10-16T05:46:44.448" v="1905" actId="1076"/>
          <ac:picMkLst>
            <pc:docMk/>
            <pc:sldMk cId="471711616" sldId="267"/>
            <ac:picMk id="3" creationId="{E75243AA-9EB1-3198-9B37-49F64D581C27}"/>
          </ac:picMkLst>
        </pc:picChg>
        <pc:picChg chg="add mod">
          <ac:chgData name="Jauncey, David (S&amp;A, Marsfield)" userId="7bc0a92e-66b5-49a0-80a4-b96006b71a8f" providerId="ADAL" clId="{CC8CDD32-C231-48C8-A443-4D52F3014AE6}" dt="2022-10-16T05:45:58.916" v="1903" actId="1076"/>
          <ac:picMkLst>
            <pc:docMk/>
            <pc:sldMk cId="471711616" sldId="267"/>
            <ac:picMk id="4" creationId="{15F4A77C-E50B-8E5A-DFCE-FEA25A81B6B0}"/>
          </ac:picMkLst>
        </pc:picChg>
      </pc:sldChg>
      <pc:sldChg chg="addSp delSp modSp new mod">
        <pc:chgData name="Jauncey, David (S&amp;A, Marsfield)" userId="7bc0a92e-66b5-49a0-80a4-b96006b71a8f" providerId="ADAL" clId="{CC8CDD32-C231-48C8-A443-4D52F3014AE6}" dt="2022-10-17T05:09:25.235" v="6242" actId="255"/>
        <pc:sldMkLst>
          <pc:docMk/>
          <pc:sldMk cId="1948800923" sldId="268"/>
        </pc:sldMkLst>
        <pc:spChg chg="add mod">
          <ac:chgData name="Jauncey, David (S&amp;A, Marsfield)" userId="7bc0a92e-66b5-49a0-80a4-b96006b71a8f" providerId="ADAL" clId="{CC8CDD32-C231-48C8-A443-4D52F3014AE6}" dt="2022-10-17T04:01:47.886" v="5827" actId="20577"/>
          <ac:spMkLst>
            <pc:docMk/>
            <pc:sldMk cId="1948800923" sldId="268"/>
            <ac:spMk id="4" creationId="{9F18FFDD-4F65-6CEC-EA14-8C776A4EF273}"/>
          </ac:spMkLst>
        </pc:spChg>
        <pc:spChg chg="add mod">
          <ac:chgData name="Jauncey, David (S&amp;A, Marsfield)" userId="7bc0a92e-66b5-49a0-80a4-b96006b71a8f" providerId="ADAL" clId="{CC8CDD32-C231-48C8-A443-4D52F3014AE6}" dt="2022-10-17T05:09:25.235" v="6242" actId="255"/>
          <ac:spMkLst>
            <pc:docMk/>
            <pc:sldMk cId="1948800923" sldId="268"/>
            <ac:spMk id="5" creationId="{63C557EB-3D00-4E09-A76C-236139345CC7}"/>
          </ac:spMkLst>
        </pc:spChg>
        <pc:picChg chg="add del mod">
          <ac:chgData name="Jauncey, David (S&amp;A, Marsfield)" userId="7bc0a92e-66b5-49a0-80a4-b96006b71a8f" providerId="ADAL" clId="{CC8CDD32-C231-48C8-A443-4D52F3014AE6}" dt="2022-10-17T03:47:29.024" v="5195" actId="21"/>
          <ac:picMkLst>
            <pc:docMk/>
            <pc:sldMk cId="1948800923" sldId="268"/>
            <ac:picMk id="3" creationId="{AE2ED5E4-B97A-5BB5-749A-74715CB5844F}"/>
          </ac:picMkLst>
        </pc:picChg>
        <pc:picChg chg="add mod">
          <ac:chgData name="Jauncey, David (S&amp;A, Marsfield)" userId="7bc0a92e-66b5-49a0-80a4-b96006b71a8f" providerId="ADAL" clId="{CC8CDD32-C231-48C8-A443-4D52F3014AE6}" dt="2022-10-17T03:54:59.672" v="5518" actId="1076"/>
          <ac:picMkLst>
            <pc:docMk/>
            <pc:sldMk cId="1948800923" sldId="268"/>
            <ac:picMk id="1026" creationId="{B96E6A6E-B311-BC6E-0538-9F9C6464F76F}"/>
          </ac:picMkLst>
        </pc:picChg>
        <pc:picChg chg="add del mod">
          <ac:chgData name="Jauncey, David (S&amp;A, Marsfield)" userId="7bc0a92e-66b5-49a0-80a4-b96006b71a8f" providerId="ADAL" clId="{CC8CDD32-C231-48C8-A443-4D52F3014AE6}" dt="2022-10-16T22:46:16.307" v="2160" actId="21"/>
          <ac:picMkLst>
            <pc:docMk/>
            <pc:sldMk cId="1948800923" sldId="268"/>
            <ac:picMk id="2050" creationId="{E6C91FE8-C2CF-4F44-D695-94EA32FB3774}"/>
          </ac:picMkLst>
        </pc:picChg>
        <pc:picChg chg="add del mod">
          <ac:chgData name="Jauncey, David (S&amp;A, Marsfield)" userId="7bc0a92e-66b5-49a0-80a4-b96006b71a8f" providerId="ADAL" clId="{CC8CDD32-C231-48C8-A443-4D52F3014AE6}" dt="2022-10-16T22:47:13.234" v="2169" actId="21"/>
          <ac:picMkLst>
            <pc:docMk/>
            <pc:sldMk cId="1948800923" sldId="268"/>
            <ac:picMk id="2051" creationId="{64EFC396-BC15-6873-18A3-8A41A499CAEE}"/>
          </ac:picMkLst>
        </pc:picChg>
        <pc:picChg chg="add mod">
          <ac:chgData name="Jauncey, David (S&amp;A, Marsfield)" userId="7bc0a92e-66b5-49a0-80a4-b96006b71a8f" providerId="ADAL" clId="{CC8CDD32-C231-48C8-A443-4D52F3014AE6}" dt="2022-10-17T03:53:44.377" v="5459" actId="1076"/>
          <ac:picMkLst>
            <pc:docMk/>
            <pc:sldMk cId="1948800923" sldId="268"/>
            <ac:picMk id="2052" creationId="{2002AD6D-0A5D-C04A-FF92-5E2CEC629ED0}"/>
          </ac:picMkLst>
        </pc:picChg>
        <pc:picChg chg="add mod">
          <ac:chgData name="Jauncey, David (S&amp;A, Marsfield)" userId="7bc0a92e-66b5-49a0-80a4-b96006b71a8f" providerId="ADAL" clId="{CC8CDD32-C231-48C8-A443-4D52F3014AE6}" dt="2022-10-17T03:55:02.996" v="5519" actId="1076"/>
          <ac:picMkLst>
            <pc:docMk/>
            <pc:sldMk cId="1948800923" sldId="268"/>
            <ac:picMk id="2053" creationId="{36D7DB23-00D5-5724-5CD8-DB0D1CE5C38D}"/>
          </ac:picMkLst>
        </pc:picChg>
        <pc:picChg chg="add del mod">
          <ac:chgData name="Jauncey, David (S&amp;A, Marsfield)" userId="7bc0a92e-66b5-49a0-80a4-b96006b71a8f" providerId="ADAL" clId="{CC8CDD32-C231-48C8-A443-4D52F3014AE6}" dt="2022-10-16T22:43:16.906" v="2157" actId="21"/>
          <ac:picMkLst>
            <pc:docMk/>
            <pc:sldMk cId="1948800923" sldId="268"/>
            <ac:picMk id="2054" creationId="{4CDF67B0-1FDD-34A0-31C7-23409884519E}"/>
          </ac:picMkLst>
        </pc:picChg>
      </pc:sldChg>
      <pc:sldChg chg="addSp modSp new mod">
        <pc:chgData name="Jauncey, David (S&amp;A, Marsfield)" userId="7bc0a92e-66b5-49a0-80a4-b96006b71a8f" providerId="ADAL" clId="{CC8CDD32-C231-48C8-A443-4D52F3014AE6}" dt="2022-10-17T06:04:25.062" v="6502" actId="113"/>
        <pc:sldMkLst>
          <pc:docMk/>
          <pc:sldMk cId="2588574938" sldId="269"/>
        </pc:sldMkLst>
        <pc:spChg chg="add mod">
          <ac:chgData name="Jauncey, David (S&amp;A, Marsfield)" userId="7bc0a92e-66b5-49a0-80a4-b96006b71a8f" providerId="ADAL" clId="{CC8CDD32-C231-48C8-A443-4D52F3014AE6}" dt="2022-10-17T06:04:10.718" v="6501" actId="14100"/>
          <ac:spMkLst>
            <pc:docMk/>
            <pc:sldMk cId="2588574938" sldId="269"/>
            <ac:spMk id="2" creationId="{17FBE825-F267-2EDD-F5CA-A3C1D574011E}"/>
          </ac:spMkLst>
        </pc:spChg>
        <pc:spChg chg="add mod">
          <ac:chgData name="Jauncey, David (S&amp;A, Marsfield)" userId="7bc0a92e-66b5-49a0-80a4-b96006b71a8f" providerId="ADAL" clId="{CC8CDD32-C231-48C8-A443-4D52F3014AE6}" dt="2022-10-16T23:12:53.586" v="2390" actId="1076"/>
          <ac:spMkLst>
            <pc:docMk/>
            <pc:sldMk cId="2588574938" sldId="269"/>
            <ac:spMk id="4" creationId="{B25BD1BC-6C1C-11B9-11F2-082227511873}"/>
          </ac:spMkLst>
        </pc:spChg>
        <pc:spChg chg="add mod">
          <ac:chgData name="Jauncey, David (S&amp;A, Marsfield)" userId="7bc0a92e-66b5-49a0-80a4-b96006b71a8f" providerId="ADAL" clId="{CC8CDD32-C231-48C8-A443-4D52F3014AE6}" dt="2022-10-17T06:04:25.062" v="6502" actId="113"/>
          <ac:spMkLst>
            <pc:docMk/>
            <pc:sldMk cId="2588574938" sldId="269"/>
            <ac:spMk id="5" creationId="{F2ABEC0D-F680-3C88-5274-525856133EBC}"/>
          </ac:spMkLst>
        </pc:spChg>
        <pc:picChg chg="add mod modCrop">
          <ac:chgData name="Jauncey, David (S&amp;A, Marsfield)" userId="7bc0a92e-66b5-49a0-80a4-b96006b71a8f" providerId="ADAL" clId="{CC8CDD32-C231-48C8-A443-4D52F3014AE6}" dt="2022-10-16T23:09:15.431" v="2353" actId="1076"/>
          <ac:picMkLst>
            <pc:docMk/>
            <pc:sldMk cId="2588574938" sldId="269"/>
            <ac:picMk id="3" creationId="{70783779-C701-B5D5-C5E9-A059D3F782A4}"/>
          </ac:picMkLst>
        </pc:picChg>
        <pc:picChg chg="add mod">
          <ac:chgData name="Jauncey, David (S&amp;A, Marsfield)" userId="7bc0a92e-66b5-49a0-80a4-b96006b71a8f" providerId="ADAL" clId="{CC8CDD32-C231-48C8-A443-4D52F3014AE6}" dt="2022-10-16T23:07:49.333" v="2287" actId="1076"/>
          <ac:picMkLst>
            <pc:docMk/>
            <pc:sldMk cId="2588574938" sldId="269"/>
            <ac:picMk id="5122" creationId="{166CAAD4-37FC-C31C-623F-43533739ED48}"/>
          </ac:picMkLst>
        </pc:picChg>
        <pc:picChg chg="add mod">
          <ac:chgData name="Jauncey, David (S&amp;A, Marsfield)" userId="7bc0a92e-66b5-49a0-80a4-b96006b71a8f" providerId="ADAL" clId="{CC8CDD32-C231-48C8-A443-4D52F3014AE6}" dt="2022-10-16T23:15:51.238" v="2454" actId="1076"/>
          <ac:picMkLst>
            <pc:docMk/>
            <pc:sldMk cId="2588574938" sldId="269"/>
            <ac:picMk id="5123" creationId="{6C5E925A-F335-3E1E-09D5-BDC3C90C5D69}"/>
          </ac:picMkLst>
        </pc:picChg>
        <pc:picChg chg="add mod">
          <ac:chgData name="Jauncey, David (S&amp;A, Marsfield)" userId="7bc0a92e-66b5-49a0-80a4-b96006b71a8f" providerId="ADAL" clId="{CC8CDD32-C231-48C8-A443-4D52F3014AE6}" dt="2022-10-16T23:16:05.997" v="2456" actId="14100"/>
          <ac:picMkLst>
            <pc:docMk/>
            <pc:sldMk cId="2588574938" sldId="269"/>
            <ac:picMk id="5124" creationId="{E2AD2251-F112-C9B0-9964-04A5E03A4E05}"/>
          </ac:picMkLst>
        </pc:picChg>
      </pc:sldChg>
      <pc:sldChg chg="addSp delSp new ord">
        <pc:chgData name="Jauncey, David (S&amp;A, Marsfield)" userId="7bc0a92e-66b5-49a0-80a4-b96006b71a8f" providerId="ADAL" clId="{CC8CDD32-C231-48C8-A443-4D52F3014AE6}" dt="2022-10-17T05:20:20.249" v="6454" actId="21"/>
        <pc:sldMkLst>
          <pc:docMk/>
          <pc:sldMk cId="986167536" sldId="270"/>
        </pc:sldMkLst>
        <pc:picChg chg="add del">
          <ac:chgData name="Jauncey, David (S&amp;A, Marsfield)" userId="7bc0a92e-66b5-49a0-80a4-b96006b71a8f" providerId="ADAL" clId="{CC8CDD32-C231-48C8-A443-4D52F3014AE6}" dt="2022-10-17T05:20:20.249" v="6454" actId="21"/>
          <ac:picMkLst>
            <pc:docMk/>
            <pc:sldMk cId="986167536" sldId="270"/>
            <ac:picMk id="4098" creationId="{3F9B1074-CCEC-EA92-8A52-D8337331D1C5}"/>
          </ac:picMkLst>
        </pc:picChg>
      </pc:sldChg>
      <pc:sldChg chg="addSp modSp new mod ord">
        <pc:chgData name="Jauncey, David (S&amp;A, Marsfield)" userId="7bc0a92e-66b5-49a0-80a4-b96006b71a8f" providerId="ADAL" clId="{CC8CDD32-C231-48C8-A443-4D52F3014AE6}" dt="2022-10-17T06:13:31.714" v="6527" actId="255"/>
        <pc:sldMkLst>
          <pc:docMk/>
          <pc:sldMk cId="1367947457" sldId="271"/>
        </pc:sldMkLst>
        <pc:spChg chg="add mod">
          <ac:chgData name="Jauncey, David (S&amp;A, Marsfield)" userId="7bc0a92e-66b5-49a0-80a4-b96006b71a8f" providerId="ADAL" clId="{CC8CDD32-C231-48C8-A443-4D52F3014AE6}" dt="2022-10-17T06:13:31.714" v="6527" actId="255"/>
          <ac:spMkLst>
            <pc:docMk/>
            <pc:sldMk cId="1367947457" sldId="271"/>
            <ac:spMk id="2" creationId="{A1EC9A1D-56FA-D6E3-B309-32C69E73E9A4}"/>
          </ac:spMkLst>
        </pc:spChg>
        <pc:picChg chg="add mod">
          <ac:chgData name="Jauncey, David (S&amp;A, Marsfield)" userId="7bc0a92e-66b5-49a0-80a4-b96006b71a8f" providerId="ADAL" clId="{CC8CDD32-C231-48C8-A443-4D52F3014AE6}" dt="2022-10-16T23:18:49.677" v="2461" actId="14100"/>
          <ac:picMkLst>
            <pc:docMk/>
            <pc:sldMk cId="1367947457" sldId="271"/>
            <ac:picMk id="2050" creationId="{ACEF62E8-0150-0B19-9739-8643596FC2EA}"/>
          </ac:picMkLst>
        </pc:picChg>
      </pc:sldChg>
      <pc:sldChg chg="addSp delSp modSp new mod">
        <pc:chgData name="Jauncey, David (S&amp;A, Marsfield)" userId="7bc0a92e-66b5-49a0-80a4-b96006b71a8f" providerId="ADAL" clId="{CC8CDD32-C231-48C8-A443-4D52F3014AE6}" dt="2022-10-17T05:15:20.903" v="6422" actId="207"/>
        <pc:sldMkLst>
          <pc:docMk/>
          <pc:sldMk cId="4073530394" sldId="272"/>
        </pc:sldMkLst>
        <pc:spChg chg="add del mod">
          <ac:chgData name="Jauncey, David (S&amp;A, Marsfield)" userId="7bc0a92e-66b5-49a0-80a4-b96006b71a8f" providerId="ADAL" clId="{CC8CDD32-C231-48C8-A443-4D52F3014AE6}" dt="2022-10-16T23:43:10.043" v="3152"/>
          <ac:spMkLst>
            <pc:docMk/>
            <pc:sldMk cId="4073530394" sldId="272"/>
            <ac:spMk id="2" creationId="{CB52DAC6-2E9E-F950-52EE-29FB523562D4}"/>
          </ac:spMkLst>
        </pc:spChg>
        <pc:spChg chg="add mod">
          <ac:chgData name="Jauncey, David (S&amp;A, Marsfield)" userId="7bc0a92e-66b5-49a0-80a4-b96006b71a8f" providerId="ADAL" clId="{CC8CDD32-C231-48C8-A443-4D52F3014AE6}" dt="2022-10-17T05:15:20.903" v="6422" actId="207"/>
          <ac:spMkLst>
            <pc:docMk/>
            <pc:sldMk cId="4073530394" sldId="272"/>
            <ac:spMk id="3" creationId="{704E496B-702A-89D0-65FC-E5B50279E76C}"/>
          </ac:spMkLst>
        </pc:spChg>
      </pc:sldChg>
      <pc:sldChg chg="addSp modSp new mod">
        <pc:chgData name="Jauncey, David (S&amp;A, Marsfield)" userId="7bc0a92e-66b5-49a0-80a4-b96006b71a8f" providerId="ADAL" clId="{CC8CDD32-C231-48C8-A443-4D52F3014AE6}" dt="2022-10-17T06:01:27.409" v="6475" actId="20577"/>
        <pc:sldMkLst>
          <pc:docMk/>
          <pc:sldMk cId="2139435174" sldId="273"/>
        </pc:sldMkLst>
        <pc:spChg chg="add mod">
          <ac:chgData name="Jauncey, David (S&amp;A, Marsfield)" userId="7bc0a92e-66b5-49a0-80a4-b96006b71a8f" providerId="ADAL" clId="{CC8CDD32-C231-48C8-A443-4D52F3014AE6}" dt="2022-10-17T06:01:27.409" v="6475" actId="20577"/>
          <ac:spMkLst>
            <pc:docMk/>
            <pc:sldMk cId="2139435174" sldId="273"/>
            <ac:spMk id="2" creationId="{5C263852-9649-1A1E-1499-CA01D8795417}"/>
          </ac:spMkLst>
        </pc:spChg>
      </pc:sldChg>
      <pc:sldChg chg="addSp delSp modSp new mod">
        <pc:chgData name="Jauncey, David (S&amp;A, Marsfield)" userId="7bc0a92e-66b5-49a0-80a4-b96006b71a8f" providerId="ADAL" clId="{CC8CDD32-C231-48C8-A443-4D52F3014AE6}" dt="2022-10-17T05:13:51.508" v="6390" actId="255"/>
        <pc:sldMkLst>
          <pc:docMk/>
          <pc:sldMk cId="1979160387" sldId="274"/>
        </pc:sldMkLst>
        <pc:spChg chg="add mod">
          <ac:chgData name="Jauncey, David (S&amp;A, Marsfield)" userId="7bc0a92e-66b5-49a0-80a4-b96006b71a8f" providerId="ADAL" clId="{CC8CDD32-C231-48C8-A443-4D52F3014AE6}" dt="2022-10-17T05:13:51.508" v="6390" actId="255"/>
          <ac:spMkLst>
            <pc:docMk/>
            <pc:sldMk cId="1979160387" sldId="274"/>
            <ac:spMk id="4" creationId="{C46BD88D-E155-587C-4564-63E4C40D56D2}"/>
          </ac:spMkLst>
        </pc:spChg>
        <pc:picChg chg="add mod">
          <ac:chgData name="Jauncey, David (S&amp;A, Marsfield)" userId="7bc0a92e-66b5-49a0-80a4-b96006b71a8f" providerId="ADAL" clId="{CC8CDD32-C231-48C8-A443-4D52F3014AE6}" dt="2022-10-17T04:03:49.401" v="5836" actId="1076"/>
          <ac:picMkLst>
            <pc:docMk/>
            <pc:sldMk cId="1979160387" sldId="274"/>
            <ac:picMk id="3" creationId="{A4D7BBC3-C2AA-DFE1-75F7-2511C7B7B7D8}"/>
          </ac:picMkLst>
        </pc:picChg>
        <pc:picChg chg="add del mod">
          <ac:chgData name="Jauncey, David (S&amp;A, Marsfield)" userId="7bc0a92e-66b5-49a0-80a4-b96006b71a8f" providerId="ADAL" clId="{CC8CDD32-C231-48C8-A443-4D52F3014AE6}" dt="2022-10-17T00:58:51.331" v="4135" actId="21"/>
          <ac:picMkLst>
            <pc:docMk/>
            <pc:sldMk cId="1979160387" sldId="274"/>
            <ac:picMk id="3074" creationId="{6213606D-D691-C80B-DBBB-EE04B1A0BA8E}"/>
          </ac:picMkLst>
        </pc:picChg>
      </pc:sldChg>
      <pc:sldChg chg="addSp delSp modSp new mod">
        <pc:chgData name="Jauncey, David (S&amp;A, Marsfield)" userId="7bc0a92e-66b5-49a0-80a4-b96006b71a8f" providerId="ADAL" clId="{CC8CDD32-C231-48C8-A443-4D52F3014AE6}" dt="2022-10-17T03:46:58.927" v="5194" actId="14100"/>
        <pc:sldMkLst>
          <pc:docMk/>
          <pc:sldMk cId="2010460575" sldId="275"/>
        </pc:sldMkLst>
        <pc:spChg chg="add del mod">
          <ac:chgData name="Jauncey, David (S&amp;A, Marsfield)" userId="7bc0a92e-66b5-49a0-80a4-b96006b71a8f" providerId="ADAL" clId="{CC8CDD32-C231-48C8-A443-4D52F3014AE6}" dt="2022-10-17T03:37:09.868" v="5088"/>
          <ac:spMkLst>
            <pc:docMk/>
            <pc:sldMk cId="2010460575" sldId="275"/>
            <ac:spMk id="3" creationId="{FB1EB7AB-DFD8-667E-CA72-9112B7FEA302}"/>
          </ac:spMkLst>
        </pc:spChg>
        <pc:spChg chg="add mod">
          <ac:chgData name="Jauncey, David (S&amp;A, Marsfield)" userId="7bc0a92e-66b5-49a0-80a4-b96006b71a8f" providerId="ADAL" clId="{CC8CDD32-C231-48C8-A443-4D52F3014AE6}" dt="2022-10-17T03:46:58.927" v="5194" actId="14100"/>
          <ac:spMkLst>
            <pc:docMk/>
            <pc:sldMk cId="2010460575" sldId="275"/>
            <ac:spMk id="5" creationId="{DB428B10-BA10-FB58-DFAB-06DA3A458640}"/>
          </ac:spMkLst>
        </pc:spChg>
        <pc:picChg chg="add mod">
          <ac:chgData name="Jauncey, David (S&amp;A, Marsfield)" userId="7bc0a92e-66b5-49a0-80a4-b96006b71a8f" providerId="ADAL" clId="{CC8CDD32-C231-48C8-A443-4D52F3014AE6}" dt="2022-10-17T03:36:50.302" v="5083" actId="1076"/>
          <ac:picMkLst>
            <pc:docMk/>
            <pc:sldMk cId="2010460575" sldId="275"/>
            <ac:picMk id="2" creationId="{93D2CD6E-EA12-8192-742F-6B38C16F516F}"/>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892E8-E404-F49F-ADE5-D575F911CD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FA84AEC4-03D3-9237-5F46-0244087B6B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2C88C7E4-7AD2-54D2-BE7C-23EABBDCACA7}"/>
              </a:ext>
            </a:extLst>
          </p:cNvPr>
          <p:cNvSpPr>
            <a:spLocks noGrp="1"/>
          </p:cNvSpPr>
          <p:nvPr>
            <p:ph type="dt" sz="half" idx="10"/>
          </p:nvPr>
        </p:nvSpPr>
        <p:spPr/>
        <p:txBody>
          <a:bodyPr/>
          <a:lstStyle/>
          <a:p>
            <a:fld id="{CD13D9B2-0A8A-4663-B278-AAEBD6B79A25}" type="datetimeFigureOut">
              <a:rPr lang="en-AU" smtClean="0"/>
              <a:t>16/10/2022</a:t>
            </a:fld>
            <a:endParaRPr lang="en-AU"/>
          </a:p>
        </p:txBody>
      </p:sp>
      <p:sp>
        <p:nvSpPr>
          <p:cNvPr id="5" name="Footer Placeholder 4">
            <a:extLst>
              <a:ext uri="{FF2B5EF4-FFF2-40B4-BE49-F238E27FC236}">
                <a16:creationId xmlns:a16="http://schemas.microsoft.com/office/drawing/2014/main" id="{F59DB858-1B88-FDB9-F91D-053FA15427B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CEC0D66-7C0A-B0FF-C7A9-FE4694BC2AD6}"/>
              </a:ext>
            </a:extLst>
          </p:cNvPr>
          <p:cNvSpPr>
            <a:spLocks noGrp="1"/>
          </p:cNvSpPr>
          <p:nvPr>
            <p:ph type="sldNum" sz="quarter" idx="12"/>
          </p:nvPr>
        </p:nvSpPr>
        <p:spPr/>
        <p:txBody>
          <a:bodyPr/>
          <a:lstStyle/>
          <a:p>
            <a:fld id="{2DA87802-81BD-4395-BC62-A64BFDF0EB13}" type="slidenum">
              <a:rPr lang="en-AU" smtClean="0"/>
              <a:t>‹#›</a:t>
            </a:fld>
            <a:endParaRPr lang="en-AU"/>
          </a:p>
        </p:txBody>
      </p:sp>
    </p:spTree>
    <p:extLst>
      <p:ext uri="{BB962C8B-B14F-4D97-AF65-F5344CB8AC3E}">
        <p14:creationId xmlns:p14="http://schemas.microsoft.com/office/powerpoint/2010/main" val="791678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BB1F2-7394-7F81-0FED-1A9C9BAF56DC}"/>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F97E47F1-A3A7-0EDE-A28E-28F142D796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AF66C77-6235-3062-15C4-A87B1220FE11}"/>
              </a:ext>
            </a:extLst>
          </p:cNvPr>
          <p:cNvSpPr>
            <a:spLocks noGrp="1"/>
          </p:cNvSpPr>
          <p:nvPr>
            <p:ph type="dt" sz="half" idx="10"/>
          </p:nvPr>
        </p:nvSpPr>
        <p:spPr/>
        <p:txBody>
          <a:bodyPr/>
          <a:lstStyle/>
          <a:p>
            <a:fld id="{CD13D9B2-0A8A-4663-B278-AAEBD6B79A25}" type="datetimeFigureOut">
              <a:rPr lang="en-AU" smtClean="0"/>
              <a:t>16/10/2022</a:t>
            </a:fld>
            <a:endParaRPr lang="en-AU"/>
          </a:p>
        </p:txBody>
      </p:sp>
      <p:sp>
        <p:nvSpPr>
          <p:cNvPr id="5" name="Footer Placeholder 4">
            <a:extLst>
              <a:ext uri="{FF2B5EF4-FFF2-40B4-BE49-F238E27FC236}">
                <a16:creationId xmlns:a16="http://schemas.microsoft.com/office/drawing/2014/main" id="{F352F1CB-0E7C-049E-EF43-9CF6F0D7CCF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7B41AB5-1C2D-9A67-8C6A-F0C0181F6B9B}"/>
              </a:ext>
            </a:extLst>
          </p:cNvPr>
          <p:cNvSpPr>
            <a:spLocks noGrp="1"/>
          </p:cNvSpPr>
          <p:nvPr>
            <p:ph type="sldNum" sz="quarter" idx="12"/>
          </p:nvPr>
        </p:nvSpPr>
        <p:spPr/>
        <p:txBody>
          <a:bodyPr/>
          <a:lstStyle/>
          <a:p>
            <a:fld id="{2DA87802-81BD-4395-BC62-A64BFDF0EB13}" type="slidenum">
              <a:rPr lang="en-AU" smtClean="0"/>
              <a:t>‹#›</a:t>
            </a:fld>
            <a:endParaRPr lang="en-AU"/>
          </a:p>
        </p:txBody>
      </p:sp>
    </p:spTree>
    <p:extLst>
      <p:ext uri="{BB962C8B-B14F-4D97-AF65-F5344CB8AC3E}">
        <p14:creationId xmlns:p14="http://schemas.microsoft.com/office/powerpoint/2010/main" val="1915685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C1B4FE-E01D-C75C-1091-5B821F81CAA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9CC8144C-BA09-E596-B692-C18B560882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8AB37A1-5FA0-D3AD-5306-6743ECC03051}"/>
              </a:ext>
            </a:extLst>
          </p:cNvPr>
          <p:cNvSpPr>
            <a:spLocks noGrp="1"/>
          </p:cNvSpPr>
          <p:nvPr>
            <p:ph type="dt" sz="half" idx="10"/>
          </p:nvPr>
        </p:nvSpPr>
        <p:spPr/>
        <p:txBody>
          <a:bodyPr/>
          <a:lstStyle/>
          <a:p>
            <a:fld id="{CD13D9B2-0A8A-4663-B278-AAEBD6B79A25}" type="datetimeFigureOut">
              <a:rPr lang="en-AU" smtClean="0"/>
              <a:t>16/10/2022</a:t>
            </a:fld>
            <a:endParaRPr lang="en-AU"/>
          </a:p>
        </p:txBody>
      </p:sp>
      <p:sp>
        <p:nvSpPr>
          <p:cNvPr id="5" name="Footer Placeholder 4">
            <a:extLst>
              <a:ext uri="{FF2B5EF4-FFF2-40B4-BE49-F238E27FC236}">
                <a16:creationId xmlns:a16="http://schemas.microsoft.com/office/drawing/2014/main" id="{63D372E2-CB0D-CA1D-842D-9C0E4F21972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A0637D2-0467-BA59-A60D-A7DD427AB165}"/>
              </a:ext>
            </a:extLst>
          </p:cNvPr>
          <p:cNvSpPr>
            <a:spLocks noGrp="1"/>
          </p:cNvSpPr>
          <p:nvPr>
            <p:ph type="sldNum" sz="quarter" idx="12"/>
          </p:nvPr>
        </p:nvSpPr>
        <p:spPr/>
        <p:txBody>
          <a:bodyPr/>
          <a:lstStyle/>
          <a:p>
            <a:fld id="{2DA87802-81BD-4395-BC62-A64BFDF0EB13}" type="slidenum">
              <a:rPr lang="en-AU" smtClean="0"/>
              <a:t>‹#›</a:t>
            </a:fld>
            <a:endParaRPr lang="en-AU"/>
          </a:p>
        </p:txBody>
      </p:sp>
    </p:spTree>
    <p:extLst>
      <p:ext uri="{BB962C8B-B14F-4D97-AF65-F5344CB8AC3E}">
        <p14:creationId xmlns:p14="http://schemas.microsoft.com/office/powerpoint/2010/main" val="3362765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30B22-ED41-373C-C835-7998B72E81E0}"/>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205F3326-D426-A4AB-BCEF-997586F389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845A7A4-B3E4-E59E-C5DF-546A665DB82E}"/>
              </a:ext>
            </a:extLst>
          </p:cNvPr>
          <p:cNvSpPr>
            <a:spLocks noGrp="1"/>
          </p:cNvSpPr>
          <p:nvPr>
            <p:ph type="dt" sz="half" idx="10"/>
          </p:nvPr>
        </p:nvSpPr>
        <p:spPr/>
        <p:txBody>
          <a:bodyPr/>
          <a:lstStyle/>
          <a:p>
            <a:fld id="{CD13D9B2-0A8A-4663-B278-AAEBD6B79A25}" type="datetimeFigureOut">
              <a:rPr lang="en-AU" smtClean="0"/>
              <a:t>16/10/2022</a:t>
            </a:fld>
            <a:endParaRPr lang="en-AU"/>
          </a:p>
        </p:txBody>
      </p:sp>
      <p:sp>
        <p:nvSpPr>
          <p:cNvPr id="5" name="Footer Placeholder 4">
            <a:extLst>
              <a:ext uri="{FF2B5EF4-FFF2-40B4-BE49-F238E27FC236}">
                <a16:creationId xmlns:a16="http://schemas.microsoft.com/office/drawing/2014/main" id="{4B16E35B-6C65-DB2E-4F8E-C366110ECDD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6F28259-E3A7-FF12-F4EB-F00FFE1B5E45}"/>
              </a:ext>
            </a:extLst>
          </p:cNvPr>
          <p:cNvSpPr>
            <a:spLocks noGrp="1"/>
          </p:cNvSpPr>
          <p:nvPr>
            <p:ph type="sldNum" sz="quarter" idx="12"/>
          </p:nvPr>
        </p:nvSpPr>
        <p:spPr/>
        <p:txBody>
          <a:bodyPr/>
          <a:lstStyle/>
          <a:p>
            <a:fld id="{2DA87802-81BD-4395-BC62-A64BFDF0EB13}" type="slidenum">
              <a:rPr lang="en-AU" smtClean="0"/>
              <a:t>‹#›</a:t>
            </a:fld>
            <a:endParaRPr lang="en-AU"/>
          </a:p>
        </p:txBody>
      </p:sp>
    </p:spTree>
    <p:extLst>
      <p:ext uri="{BB962C8B-B14F-4D97-AF65-F5344CB8AC3E}">
        <p14:creationId xmlns:p14="http://schemas.microsoft.com/office/powerpoint/2010/main" val="2711621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E570E-8578-EDC5-DD44-93ABC8C012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8402FD11-9497-13DF-6BBB-988AF350CF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AB2D18-DF26-4EFE-6116-7B7AAFEABC6C}"/>
              </a:ext>
            </a:extLst>
          </p:cNvPr>
          <p:cNvSpPr>
            <a:spLocks noGrp="1"/>
          </p:cNvSpPr>
          <p:nvPr>
            <p:ph type="dt" sz="half" idx="10"/>
          </p:nvPr>
        </p:nvSpPr>
        <p:spPr/>
        <p:txBody>
          <a:bodyPr/>
          <a:lstStyle/>
          <a:p>
            <a:fld id="{CD13D9B2-0A8A-4663-B278-AAEBD6B79A25}" type="datetimeFigureOut">
              <a:rPr lang="en-AU" smtClean="0"/>
              <a:t>16/10/2022</a:t>
            </a:fld>
            <a:endParaRPr lang="en-AU"/>
          </a:p>
        </p:txBody>
      </p:sp>
      <p:sp>
        <p:nvSpPr>
          <p:cNvPr id="5" name="Footer Placeholder 4">
            <a:extLst>
              <a:ext uri="{FF2B5EF4-FFF2-40B4-BE49-F238E27FC236}">
                <a16:creationId xmlns:a16="http://schemas.microsoft.com/office/drawing/2014/main" id="{EC351F1B-3CBE-CE6E-5566-0A7E6F570DD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C7E48D9-09A8-651D-2F7C-2C0C50BB6C8A}"/>
              </a:ext>
            </a:extLst>
          </p:cNvPr>
          <p:cNvSpPr>
            <a:spLocks noGrp="1"/>
          </p:cNvSpPr>
          <p:nvPr>
            <p:ph type="sldNum" sz="quarter" idx="12"/>
          </p:nvPr>
        </p:nvSpPr>
        <p:spPr/>
        <p:txBody>
          <a:bodyPr/>
          <a:lstStyle/>
          <a:p>
            <a:fld id="{2DA87802-81BD-4395-BC62-A64BFDF0EB13}" type="slidenum">
              <a:rPr lang="en-AU" smtClean="0"/>
              <a:t>‹#›</a:t>
            </a:fld>
            <a:endParaRPr lang="en-AU"/>
          </a:p>
        </p:txBody>
      </p:sp>
    </p:spTree>
    <p:extLst>
      <p:ext uri="{BB962C8B-B14F-4D97-AF65-F5344CB8AC3E}">
        <p14:creationId xmlns:p14="http://schemas.microsoft.com/office/powerpoint/2010/main" val="1151704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0988D-E756-BDF8-B44B-0E73FC5FB688}"/>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C42725D4-F579-8F15-0C29-5EC66E6062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936F84E8-88FC-CF93-1615-3AA7495166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0D6F6910-305B-7693-8A56-6D2620B11D55}"/>
              </a:ext>
            </a:extLst>
          </p:cNvPr>
          <p:cNvSpPr>
            <a:spLocks noGrp="1"/>
          </p:cNvSpPr>
          <p:nvPr>
            <p:ph type="dt" sz="half" idx="10"/>
          </p:nvPr>
        </p:nvSpPr>
        <p:spPr/>
        <p:txBody>
          <a:bodyPr/>
          <a:lstStyle/>
          <a:p>
            <a:fld id="{CD13D9B2-0A8A-4663-B278-AAEBD6B79A25}" type="datetimeFigureOut">
              <a:rPr lang="en-AU" smtClean="0"/>
              <a:t>16/10/2022</a:t>
            </a:fld>
            <a:endParaRPr lang="en-AU"/>
          </a:p>
        </p:txBody>
      </p:sp>
      <p:sp>
        <p:nvSpPr>
          <p:cNvPr id="6" name="Footer Placeholder 5">
            <a:extLst>
              <a:ext uri="{FF2B5EF4-FFF2-40B4-BE49-F238E27FC236}">
                <a16:creationId xmlns:a16="http://schemas.microsoft.com/office/drawing/2014/main" id="{1F3F252D-D139-6C11-C778-DA932E716550}"/>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6F9806A-5A26-C69D-E649-E8643A12995F}"/>
              </a:ext>
            </a:extLst>
          </p:cNvPr>
          <p:cNvSpPr>
            <a:spLocks noGrp="1"/>
          </p:cNvSpPr>
          <p:nvPr>
            <p:ph type="sldNum" sz="quarter" idx="12"/>
          </p:nvPr>
        </p:nvSpPr>
        <p:spPr/>
        <p:txBody>
          <a:bodyPr/>
          <a:lstStyle/>
          <a:p>
            <a:fld id="{2DA87802-81BD-4395-BC62-A64BFDF0EB13}" type="slidenum">
              <a:rPr lang="en-AU" smtClean="0"/>
              <a:t>‹#›</a:t>
            </a:fld>
            <a:endParaRPr lang="en-AU"/>
          </a:p>
        </p:txBody>
      </p:sp>
    </p:spTree>
    <p:extLst>
      <p:ext uri="{BB962C8B-B14F-4D97-AF65-F5344CB8AC3E}">
        <p14:creationId xmlns:p14="http://schemas.microsoft.com/office/powerpoint/2010/main" val="534130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D5B89-45BD-8628-B9DE-A4AE7AF2D671}"/>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88BE0A77-2B12-0986-E870-D3C269E1DA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91C0E8-11CD-C33F-EBA5-1F6F80B114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C54B50ED-B494-527B-E931-B1E1A631AB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AED2EB-27CB-B94F-7E5D-CA11C2C956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7B153757-F3D4-CE49-099A-F83D0D7647B4}"/>
              </a:ext>
            </a:extLst>
          </p:cNvPr>
          <p:cNvSpPr>
            <a:spLocks noGrp="1"/>
          </p:cNvSpPr>
          <p:nvPr>
            <p:ph type="dt" sz="half" idx="10"/>
          </p:nvPr>
        </p:nvSpPr>
        <p:spPr/>
        <p:txBody>
          <a:bodyPr/>
          <a:lstStyle/>
          <a:p>
            <a:fld id="{CD13D9B2-0A8A-4663-B278-AAEBD6B79A25}" type="datetimeFigureOut">
              <a:rPr lang="en-AU" smtClean="0"/>
              <a:t>16/10/2022</a:t>
            </a:fld>
            <a:endParaRPr lang="en-AU"/>
          </a:p>
        </p:txBody>
      </p:sp>
      <p:sp>
        <p:nvSpPr>
          <p:cNvPr id="8" name="Footer Placeholder 7">
            <a:extLst>
              <a:ext uri="{FF2B5EF4-FFF2-40B4-BE49-F238E27FC236}">
                <a16:creationId xmlns:a16="http://schemas.microsoft.com/office/drawing/2014/main" id="{11F52BF3-ADA1-9A42-5DDB-EBC6192442F2}"/>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FFE5EF57-21BF-E1B0-6D2A-120B7DCBCED4}"/>
              </a:ext>
            </a:extLst>
          </p:cNvPr>
          <p:cNvSpPr>
            <a:spLocks noGrp="1"/>
          </p:cNvSpPr>
          <p:nvPr>
            <p:ph type="sldNum" sz="quarter" idx="12"/>
          </p:nvPr>
        </p:nvSpPr>
        <p:spPr/>
        <p:txBody>
          <a:bodyPr/>
          <a:lstStyle/>
          <a:p>
            <a:fld id="{2DA87802-81BD-4395-BC62-A64BFDF0EB13}" type="slidenum">
              <a:rPr lang="en-AU" smtClean="0"/>
              <a:t>‹#›</a:t>
            </a:fld>
            <a:endParaRPr lang="en-AU"/>
          </a:p>
        </p:txBody>
      </p:sp>
    </p:spTree>
    <p:extLst>
      <p:ext uri="{BB962C8B-B14F-4D97-AF65-F5344CB8AC3E}">
        <p14:creationId xmlns:p14="http://schemas.microsoft.com/office/powerpoint/2010/main" val="4276349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63941-5254-ED94-A909-E82BC18EFF6A}"/>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900F0279-ACBE-6EA9-2183-08DC07C4E20C}"/>
              </a:ext>
            </a:extLst>
          </p:cNvPr>
          <p:cNvSpPr>
            <a:spLocks noGrp="1"/>
          </p:cNvSpPr>
          <p:nvPr>
            <p:ph type="dt" sz="half" idx="10"/>
          </p:nvPr>
        </p:nvSpPr>
        <p:spPr/>
        <p:txBody>
          <a:bodyPr/>
          <a:lstStyle/>
          <a:p>
            <a:fld id="{CD13D9B2-0A8A-4663-B278-AAEBD6B79A25}" type="datetimeFigureOut">
              <a:rPr lang="en-AU" smtClean="0"/>
              <a:t>16/10/2022</a:t>
            </a:fld>
            <a:endParaRPr lang="en-AU"/>
          </a:p>
        </p:txBody>
      </p:sp>
      <p:sp>
        <p:nvSpPr>
          <p:cNvPr id="4" name="Footer Placeholder 3">
            <a:extLst>
              <a:ext uri="{FF2B5EF4-FFF2-40B4-BE49-F238E27FC236}">
                <a16:creationId xmlns:a16="http://schemas.microsoft.com/office/drawing/2014/main" id="{9894EB02-5601-37B4-1972-F6991337D33D}"/>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41C6CCE4-B93C-8C31-E277-555530E67D6D}"/>
              </a:ext>
            </a:extLst>
          </p:cNvPr>
          <p:cNvSpPr>
            <a:spLocks noGrp="1"/>
          </p:cNvSpPr>
          <p:nvPr>
            <p:ph type="sldNum" sz="quarter" idx="12"/>
          </p:nvPr>
        </p:nvSpPr>
        <p:spPr/>
        <p:txBody>
          <a:bodyPr/>
          <a:lstStyle/>
          <a:p>
            <a:fld id="{2DA87802-81BD-4395-BC62-A64BFDF0EB13}" type="slidenum">
              <a:rPr lang="en-AU" smtClean="0"/>
              <a:t>‹#›</a:t>
            </a:fld>
            <a:endParaRPr lang="en-AU"/>
          </a:p>
        </p:txBody>
      </p:sp>
    </p:spTree>
    <p:extLst>
      <p:ext uri="{BB962C8B-B14F-4D97-AF65-F5344CB8AC3E}">
        <p14:creationId xmlns:p14="http://schemas.microsoft.com/office/powerpoint/2010/main" val="2391996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E8412D-E25E-1D72-4FE7-CD28BE785E75}"/>
              </a:ext>
            </a:extLst>
          </p:cNvPr>
          <p:cNvSpPr>
            <a:spLocks noGrp="1"/>
          </p:cNvSpPr>
          <p:nvPr>
            <p:ph type="dt" sz="half" idx="10"/>
          </p:nvPr>
        </p:nvSpPr>
        <p:spPr/>
        <p:txBody>
          <a:bodyPr/>
          <a:lstStyle/>
          <a:p>
            <a:fld id="{CD13D9B2-0A8A-4663-B278-AAEBD6B79A25}" type="datetimeFigureOut">
              <a:rPr lang="en-AU" smtClean="0"/>
              <a:t>16/10/2022</a:t>
            </a:fld>
            <a:endParaRPr lang="en-AU"/>
          </a:p>
        </p:txBody>
      </p:sp>
      <p:sp>
        <p:nvSpPr>
          <p:cNvPr id="3" name="Footer Placeholder 2">
            <a:extLst>
              <a:ext uri="{FF2B5EF4-FFF2-40B4-BE49-F238E27FC236}">
                <a16:creationId xmlns:a16="http://schemas.microsoft.com/office/drawing/2014/main" id="{D21E852B-A0E8-61E4-6186-06EC88D2363F}"/>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EF44289D-7EBD-4E8D-5720-260C1676D550}"/>
              </a:ext>
            </a:extLst>
          </p:cNvPr>
          <p:cNvSpPr>
            <a:spLocks noGrp="1"/>
          </p:cNvSpPr>
          <p:nvPr>
            <p:ph type="sldNum" sz="quarter" idx="12"/>
          </p:nvPr>
        </p:nvSpPr>
        <p:spPr/>
        <p:txBody>
          <a:bodyPr/>
          <a:lstStyle/>
          <a:p>
            <a:fld id="{2DA87802-81BD-4395-BC62-A64BFDF0EB13}" type="slidenum">
              <a:rPr lang="en-AU" smtClean="0"/>
              <a:t>‹#›</a:t>
            </a:fld>
            <a:endParaRPr lang="en-AU"/>
          </a:p>
        </p:txBody>
      </p:sp>
    </p:spTree>
    <p:extLst>
      <p:ext uri="{BB962C8B-B14F-4D97-AF65-F5344CB8AC3E}">
        <p14:creationId xmlns:p14="http://schemas.microsoft.com/office/powerpoint/2010/main" val="1079659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F6DE7-C65E-5A04-254A-61067880B8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B3049B6B-697A-D494-22A7-5884A12008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9637C984-ABE9-9CA6-E20C-18794D6C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34C1EA-439C-CB33-7B3C-9C7DC2D4A507}"/>
              </a:ext>
            </a:extLst>
          </p:cNvPr>
          <p:cNvSpPr>
            <a:spLocks noGrp="1"/>
          </p:cNvSpPr>
          <p:nvPr>
            <p:ph type="dt" sz="half" idx="10"/>
          </p:nvPr>
        </p:nvSpPr>
        <p:spPr/>
        <p:txBody>
          <a:bodyPr/>
          <a:lstStyle/>
          <a:p>
            <a:fld id="{CD13D9B2-0A8A-4663-B278-AAEBD6B79A25}" type="datetimeFigureOut">
              <a:rPr lang="en-AU" smtClean="0"/>
              <a:t>16/10/2022</a:t>
            </a:fld>
            <a:endParaRPr lang="en-AU"/>
          </a:p>
        </p:txBody>
      </p:sp>
      <p:sp>
        <p:nvSpPr>
          <p:cNvPr id="6" name="Footer Placeholder 5">
            <a:extLst>
              <a:ext uri="{FF2B5EF4-FFF2-40B4-BE49-F238E27FC236}">
                <a16:creationId xmlns:a16="http://schemas.microsoft.com/office/drawing/2014/main" id="{87B58C2D-0928-4F0A-D0CC-45434E3B175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C0848C2-B8D1-D44F-328D-12265358AF5C}"/>
              </a:ext>
            </a:extLst>
          </p:cNvPr>
          <p:cNvSpPr>
            <a:spLocks noGrp="1"/>
          </p:cNvSpPr>
          <p:nvPr>
            <p:ph type="sldNum" sz="quarter" idx="12"/>
          </p:nvPr>
        </p:nvSpPr>
        <p:spPr/>
        <p:txBody>
          <a:bodyPr/>
          <a:lstStyle/>
          <a:p>
            <a:fld id="{2DA87802-81BD-4395-BC62-A64BFDF0EB13}" type="slidenum">
              <a:rPr lang="en-AU" smtClean="0"/>
              <a:t>‹#›</a:t>
            </a:fld>
            <a:endParaRPr lang="en-AU"/>
          </a:p>
        </p:txBody>
      </p:sp>
    </p:spTree>
    <p:extLst>
      <p:ext uri="{BB962C8B-B14F-4D97-AF65-F5344CB8AC3E}">
        <p14:creationId xmlns:p14="http://schemas.microsoft.com/office/powerpoint/2010/main" val="2948452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02A28-426B-C271-8E6D-BBF3F18BD9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78E35928-6466-E814-DA63-E90FE8B4B1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9661A99E-9FDD-20D2-B9B8-0F3D1ABA9F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7ED692-A116-77E6-AFBF-9709554888C1}"/>
              </a:ext>
            </a:extLst>
          </p:cNvPr>
          <p:cNvSpPr>
            <a:spLocks noGrp="1"/>
          </p:cNvSpPr>
          <p:nvPr>
            <p:ph type="dt" sz="half" idx="10"/>
          </p:nvPr>
        </p:nvSpPr>
        <p:spPr/>
        <p:txBody>
          <a:bodyPr/>
          <a:lstStyle/>
          <a:p>
            <a:fld id="{CD13D9B2-0A8A-4663-B278-AAEBD6B79A25}" type="datetimeFigureOut">
              <a:rPr lang="en-AU" smtClean="0"/>
              <a:t>16/10/2022</a:t>
            </a:fld>
            <a:endParaRPr lang="en-AU"/>
          </a:p>
        </p:txBody>
      </p:sp>
      <p:sp>
        <p:nvSpPr>
          <p:cNvPr id="6" name="Footer Placeholder 5">
            <a:extLst>
              <a:ext uri="{FF2B5EF4-FFF2-40B4-BE49-F238E27FC236}">
                <a16:creationId xmlns:a16="http://schemas.microsoft.com/office/drawing/2014/main" id="{0450FE40-30A0-A636-573D-3A73ED87122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CBBF6E1-F4C0-59D8-E966-CC0C7749CC74}"/>
              </a:ext>
            </a:extLst>
          </p:cNvPr>
          <p:cNvSpPr>
            <a:spLocks noGrp="1"/>
          </p:cNvSpPr>
          <p:nvPr>
            <p:ph type="sldNum" sz="quarter" idx="12"/>
          </p:nvPr>
        </p:nvSpPr>
        <p:spPr/>
        <p:txBody>
          <a:bodyPr/>
          <a:lstStyle/>
          <a:p>
            <a:fld id="{2DA87802-81BD-4395-BC62-A64BFDF0EB13}" type="slidenum">
              <a:rPr lang="en-AU" smtClean="0"/>
              <a:t>‹#›</a:t>
            </a:fld>
            <a:endParaRPr lang="en-AU"/>
          </a:p>
        </p:txBody>
      </p:sp>
    </p:spTree>
    <p:extLst>
      <p:ext uri="{BB962C8B-B14F-4D97-AF65-F5344CB8AC3E}">
        <p14:creationId xmlns:p14="http://schemas.microsoft.com/office/powerpoint/2010/main" val="867558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E7C17B-959D-3939-25CC-6CC930F298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7545C51D-3FF0-8C48-5AF8-C91EEC201B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3A44875-4FED-BED7-A82D-EEB7E1DF9D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13D9B2-0A8A-4663-B278-AAEBD6B79A25}" type="datetimeFigureOut">
              <a:rPr lang="en-AU" smtClean="0"/>
              <a:t>16/10/2022</a:t>
            </a:fld>
            <a:endParaRPr lang="en-AU"/>
          </a:p>
        </p:txBody>
      </p:sp>
      <p:sp>
        <p:nvSpPr>
          <p:cNvPr id="5" name="Footer Placeholder 4">
            <a:extLst>
              <a:ext uri="{FF2B5EF4-FFF2-40B4-BE49-F238E27FC236}">
                <a16:creationId xmlns:a16="http://schemas.microsoft.com/office/drawing/2014/main" id="{3CCC25AE-11A2-BA37-39C0-24A1161A2C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6EB27A46-09C6-0ECC-3F05-08D7566A41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87802-81BD-4395-BC62-A64BFDF0EB13}" type="slidenum">
              <a:rPr lang="en-AU" smtClean="0"/>
              <a:t>‹#›</a:t>
            </a:fld>
            <a:endParaRPr lang="en-AU"/>
          </a:p>
        </p:txBody>
      </p:sp>
    </p:spTree>
    <p:extLst>
      <p:ext uri="{BB962C8B-B14F-4D97-AF65-F5344CB8AC3E}">
        <p14:creationId xmlns:p14="http://schemas.microsoft.com/office/powerpoint/2010/main" val="3010802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190329-9DB1-6AB1-E5C8-5D589A4F343A}"/>
              </a:ext>
            </a:extLst>
          </p:cNvPr>
          <p:cNvSpPr txBox="1"/>
          <p:nvPr/>
        </p:nvSpPr>
        <p:spPr>
          <a:xfrm>
            <a:off x="866020" y="783771"/>
            <a:ext cx="9743924" cy="4062651"/>
          </a:xfrm>
          <a:prstGeom prst="rect">
            <a:avLst/>
          </a:prstGeom>
          <a:noFill/>
        </p:spPr>
        <p:txBody>
          <a:bodyPr wrap="square" rtlCol="0">
            <a:spAutoFit/>
          </a:bodyPr>
          <a:lstStyle/>
          <a:p>
            <a:pPr algn="ctr"/>
            <a:r>
              <a:rPr lang="en-US" sz="3600" b="1" dirty="0">
                <a:latin typeface="Comic Sans MS" panose="030F0702030302020204" pitchFamily="66" charset="0"/>
              </a:rPr>
              <a:t>The role of Earth-based arrays in future SVLBI missions</a:t>
            </a:r>
          </a:p>
          <a:p>
            <a:pPr algn="ctr"/>
            <a:endParaRPr lang="en-US" dirty="0"/>
          </a:p>
          <a:p>
            <a:pPr algn="ctr"/>
            <a:r>
              <a:rPr lang="en-US" sz="2400" dirty="0">
                <a:latin typeface="Comic Sans MS" panose="030F0702030302020204" pitchFamily="66" charset="0"/>
              </a:rPr>
              <a:t>David Jauncey</a:t>
            </a:r>
          </a:p>
          <a:p>
            <a:pPr algn="ctr"/>
            <a:endParaRPr lang="en-US" sz="2400" dirty="0">
              <a:latin typeface="Comic Sans MS" panose="030F0702030302020204" pitchFamily="66" charset="0"/>
            </a:endParaRPr>
          </a:p>
          <a:p>
            <a:pPr algn="ctr"/>
            <a:r>
              <a:rPr lang="en-US" sz="2400" i="1" dirty="0">
                <a:latin typeface="Comic Sans MS" panose="030F0702030302020204" pitchFamily="66" charset="0"/>
              </a:rPr>
              <a:t>CSIRO Astronomy and Space Science, Australian Telescope National Facility, Epping, NSW, Australia</a:t>
            </a:r>
            <a:r>
              <a:rPr lang="en-US" sz="2400" dirty="0">
                <a:latin typeface="Comic Sans MS" panose="030F0702030302020204" pitchFamily="66" charset="0"/>
              </a:rPr>
              <a:t> </a:t>
            </a:r>
          </a:p>
          <a:p>
            <a:pPr algn="ctr"/>
            <a:r>
              <a:rPr lang="en-US" sz="2400" dirty="0">
                <a:latin typeface="Comic Sans MS" panose="030F0702030302020204" pitchFamily="66" charset="0"/>
              </a:rPr>
              <a:t>and</a:t>
            </a:r>
          </a:p>
          <a:p>
            <a:pPr algn="ctr"/>
            <a:r>
              <a:rPr lang="en-AU" sz="2400" dirty="0">
                <a:latin typeface="Comic Sans MS" panose="030F0702030302020204" pitchFamily="66" charset="0"/>
              </a:rPr>
              <a:t>Research School of Astronomy and Astrophysics, Australian National University Canberra, ACT, Australia</a:t>
            </a:r>
          </a:p>
        </p:txBody>
      </p:sp>
    </p:spTree>
    <p:extLst>
      <p:ext uri="{BB962C8B-B14F-4D97-AF65-F5344CB8AC3E}">
        <p14:creationId xmlns:p14="http://schemas.microsoft.com/office/powerpoint/2010/main" val="29104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D2CD6E-EA12-8192-742F-6B38C16F516F}"/>
              </a:ext>
            </a:extLst>
          </p:cNvPr>
          <p:cNvPicPr>
            <a:picLocks noChangeAspect="1"/>
          </p:cNvPicPr>
          <p:nvPr/>
        </p:nvPicPr>
        <p:blipFill>
          <a:blip r:embed="rId2"/>
          <a:stretch>
            <a:fillRect/>
          </a:stretch>
        </p:blipFill>
        <p:spPr>
          <a:xfrm>
            <a:off x="1067448" y="-169091"/>
            <a:ext cx="9392992" cy="4595947"/>
          </a:xfrm>
          <a:prstGeom prst="rect">
            <a:avLst/>
          </a:prstGeom>
        </p:spPr>
      </p:pic>
      <p:sp>
        <p:nvSpPr>
          <p:cNvPr id="5" name="TextBox 4">
            <a:extLst>
              <a:ext uri="{FF2B5EF4-FFF2-40B4-BE49-F238E27FC236}">
                <a16:creationId xmlns:a16="http://schemas.microsoft.com/office/drawing/2014/main" id="{DB428B10-BA10-FB58-DFAB-06DA3A458640}"/>
              </a:ext>
            </a:extLst>
          </p:cNvPr>
          <p:cNvSpPr txBox="1"/>
          <p:nvPr/>
        </p:nvSpPr>
        <p:spPr>
          <a:xfrm>
            <a:off x="919238" y="4543611"/>
            <a:ext cx="9869714" cy="1938992"/>
          </a:xfrm>
          <a:prstGeom prst="rect">
            <a:avLst/>
          </a:prstGeom>
          <a:noFill/>
        </p:spPr>
        <p:txBody>
          <a:bodyPr wrap="square">
            <a:spAutoFit/>
          </a:bodyPr>
          <a:lstStyle/>
          <a:p>
            <a:r>
              <a:rPr lang="en-US" sz="2000" dirty="0">
                <a:latin typeface="Comic Sans MS" panose="030F0702030302020204" pitchFamily="66" charset="0"/>
              </a:rPr>
              <a:t>MASIV observations of the highly core-dominated flat-spectrum radio quasar, 1156+295, revealed the presence of ISS. Some years after the MASIV observations, while imaging 1156+295, with the VLBA at 15 GHz, Savolainen and Kovalev serendipitously discovered large-amplitude variability in the correlated 15 GHz flux density, with a timescale of only 2.7 hours. The individual component responsible for the variability was effectively unresolved.</a:t>
            </a:r>
            <a:endParaRPr lang="en-AU" sz="2000" dirty="0">
              <a:latin typeface="Comic Sans MS" panose="030F0702030302020204" pitchFamily="66" charset="0"/>
            </a:endParaRPr>
          </a:p>
        </p:txBody>
      </p:sp>
    </p:spTree>
    <p:extLst>
      <p:ext uri="{BB962C8B-B14F-4D97-AF65-F5344CB8AC3E}">
        <p14:creationId xmlns:p14="http://schemas.microsoft.com/office/powerpoint/2010/main" val="2010460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263852-9649-1A1E-1499-CA01D8795417}"/>
              </a:ext>
            </a:extLst>
          </p:cNvPr>
          <p:cNvSpPr txBox="1"/>
          <p:nvPr/>
        </p:nvSpPr>
        <p:spPr>
          <a:xfrm>
            <a:off x="2235200" y="198362"/>
            <a:ext cx="8258628" cy="5863144"/>
          </a:xfrm>
          <a:prstGeom prst="rect">
            <a:avLst/>
          </a:prstGeom>
          <a:noFill/>
        </p:spPr>
        <p:txBody>
          <a:bodyPr wrap="square" rtlCol="0">
            <a:spAutoFit/>
          </a:bodyPr>
          <a:lstStyle/>
          <a:p>
            <a:r>
              <a:rPr lang="en-US" sz="2400" dirty="0">
                <a:latin typeface="Comic Sans MS" panose="030F0702030302020204" pitchFamily="66" charset="0"/>
              </a:rPr>
              <a:t>Interstellar Scintillation and its effects on </a:t>
            </a:r>
          </a:p>
          <a:p>
            <a:r>
              <a:rPr lang="en-US" sz="2400" dirty="0">
                <a:latin typeface="Comic Sans MS" panose="030F0702030302020204" pitchFamily="66" charset="0"/>
              </a:rPr>
              <a:t>cm-wavelength SVLBI can be quite significant.</a:t>
            </a:r>
          </a:p>
          <a:p>
            <a:endParaRPr lang="en-US" sz="1000" dirty="0">
              <a:latin typeface="Comic Sans MS" panose="030F0702030302020204" pitchFamily="66" charset="0"/>
            </a:endParaRPr>
          </a:p>
          <a:p>
            <a:r>
              <a:rPr lang="en-US" sz="2400" dirty="0">
                <a:latin typeface="Comic Sans MS" panose="030F0702030302020204" pitchFamily="66" charset="0"/>
              </a:rPr>
              <a:t>Possible ways to minimize them:</a:t>
            </a:r>
          </a:p>
          <a:p>
            <a:endParaRPr lang="en-US" sz="1000" dirty="0">
              <a:latin typeface="Comic Sans MS" panose="030F0702030302020204" pitchFamily="66" charset="0"/>
            </a:endParaRPr>
          </a:p>
          <a:p>
            <a:r>
              <a:rPr lang="en-US" sz="2400" dirty="0">
                <a:latin typeface="Comic Sans MS" panose="030F0702030302020204" pitchFamily="66" charset="0"/>
              </a:rPr>
              <a:t>Concentrate on those sources that do not show ISS</a:t>
            </a:r>
          </a:p>
          <a:p>
            <a:endParaRPr lang="en-US" sz="1000" dirty="0">
              <a:latin typeface="Comic Sans MS" panose="030F0702030302020204" pitchFamily="66" charset="0"/>
            </a:endParaRPr>
          </a:p>
          <a:p>
            <a:r>
              <a:rPr lang="en-US" sz="2400" dirty="0">
                <a:latin typeface="Comic Sans MS" panose="030F0702030302020204" pitchFamily="66" charset="0"/>
              </a:rPr>
              <a:t>This requires careful evaluation to ascertain the absence of ISS, which could be obtained by repetition of MASIV-like observations.</a:t>
            </a:r>
          </a:p>
          <a:p>
            <a:endParaRPr lang="en-US" sz="900" dirty="0">
              <a:latin typeface="Comic Sans MS" panose="030F0702030302020204" pitchFamily="66" charset="0"/>
            </a:endParaRPr>
          </a:p>
          <a:p>
            <a:r>
              <a:rPr lang="en-US" sz="2400" dirty="0">
                <a:latin typeface="Comic Sans MS" panose="030F0702030302020204" pitchFamily="66" charset="0"/>
              </a:rPr>
              <a:t>Take considerable care in determining the source flux density immediately before the SVLBI observations, throughout the observations and immediately following the observations.</a:t>
            </a:r>
          </a:p>
          <a:p>
            <a:endParaRPr lang="en-US" sz="1000" dirty="0">
              <a:latin typeface="Comic Sans MS" panose="030F0702030302020204" pitchFamily="66" charset="0"/>
            </a:endParaRPr>
          </a:p>
          <a:p>
            <a:r>
              <a:rPr lang="en-US" sz="2400" dirty="0">
                <a:latin typeface="Comic Sans MS" panose="030F0702030302020204" pitchFamily="66" charset="0"/>
              </a:rPr>
              <a:t>Concentrate on an observing frequency where ISS is minimized, namely 22 GHz and above</a:t>
            </a:r>
            <a:endParaRPr lang="en-AU" sz="2400" dirty="0">
              <a:latin typeface="Comic Sans MS" panose="030F0702030302020204" pitchFamily="66" charset="0"/>
            </a:endParaRPr>
          </a:p>
        </p:txBody>
      </p:sp>
    </p:spTree>
    <p:extLst>
      <p:ext uri="{BB962C8B-B14F-4D97-AF65-F5344CB8AC3E}">
        <p14:creationId xmlns:p14="http://schemas.microsoft.com/office/powerpoint/2010/main" val="2139435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D7BBC3-C2AA-DFE1-75F7-2511C7B7B7D8}"/>
              </a:ext>
            </a:extLst>
          </p:cNvPr>
          <p:cNvPicPr>
            <a:picLocks noChangeAspect="1"/>
          </p:cNvPicPr>
          <p:nvPr/>
        </p:nvPicPr>
        <p:blipFill>
          <a:blip r:embed="rId2"/>
          <a:stretch>
            <a:fillRect/>
          </a:stretch>
        </p:blipFill>
        <p:spPr>
          <a:xfrm>
            <a:off x="1127276" y="-127900"/>
            <a:ext cx="10048724" cy="5401779"/>
          </a:xfrm>
          <a:prstGeom prst="rect">
            <a:avLst/>
          </a:prstGeom>
        </p:spPr>
      </p:pic>
      <p:sp>
        <p:nvSpPr>
          <p:cNvPr id="4" name="TextBox 3">
            <a:extLst>
              <a:ext uri="{FF2B5EF4-FFF2-40B4-BE49-F238E27FC236}">
                <a16:creationId xmlns:a16="http://schemas.microsoft.com/office/drawing/2014/main" id="{C46BD88D-E155-587C-4564-63E4C40D56D2}"/>
              </a:ext>
            </a:extLst>
          </p:cNvPr>
          <p:cNvSpPr txBox="1"/>
          <p:nvPr/>
        </p:nvSpPr>
        <p:spPr>
          <a:xfrm>
            <a:off x="691848" y="5138412"/>
            <a:ext cx="10769599" cy="1461939"/>
          </a:xfrm>
          <a:prstGeom prst="rect">
            <a:avLst/>
          </a:prstGeom>
          <a:noFill/>
        </p:spPr>
        <p:txBody>
          <a:bodyPr wrap="square" rtlCol="0">
            <a:spAutoFit/>
          </a:bodyPr>
          <a:lstStyle/>
          <a:p>
            <a:r>
              <a:rPr lang="en-US" sz="2000" dirty="0">
                <a:latin typeface="Comic Sans MS" panose="030F0702030302020204" pitchFamily="66" charset="0"/>
              </a:rPr>
              <a:t>The above plots of the 15 GHz modulation index from the OVRO blazar monitoring program, demonstrate the close relationship between those MASIV strong scintillators at 5 GHz, m_5 &gt; 2%, and the  strong 15 GHz OVRO variables, m_15 &gt;10%. </a:t>
            </a:r>
          </a:p>
          <a:p>
            <a:endParaRPr lang="en-US" sz="900" dirty="0">
              <a:latin typeface="Comic Sans MS" panose="030F0702030302020204" pitchFamily="66" charset="0"/>
            </a:endParaRPr>
          </a:p>
          <a:p>
            <a:r>
              <a:rPr lang="en-US" sz="2000" dirty="0">
                <a:solidFill>
                  <a:srgbClr val="FF0000"/>
                </a:solidFill>
                <a:latin typeface="Comic Sans MS" panose="030F0702030302020204" pitchFamily="66" charset="0"/>
              </a:rPr>
              <a:t>MASIV sources with scintillation amplitudes are all strong slow OVRO 15 GHz variables.</a:t>
            </a:r>
            <a:endParaRPr lang="en-AU" sz="20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979160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04E496B-702A-89D0-65FC-E5B50279E76C}"/>
              </a:ext>
            </a:extLst>
          </p:cNvPr>
          <p:cNvSpPr txBox="1"/>
          <p:nvPr/>
        </p:nvSpPr>
        <p:spPr>
          <a:xfrm>
            <a:off x="2733524" y="2302933"/>
            <a:ext cx="6497562" cy="1200329"/>
          </a:xfrm>
          <a:prstGeom prst="rect">
            <a:avLst/>
          </a:prstGeom>
          <a:noFill/>
        </p:spPr>
        <p:txBody>
          <a:bodyPr wrap="square" rtlCol="0">
            <a:spAutoFit/>
          </a:bodyPr>
          <a:lstStyle/>
          <a:p>
            <a:pPr algn="ctr"/>
            <a:r>
              <a:rPr lang="en-US" sz="2400" dirty="0">
                <a:solidFill>
                  <a:srgbClr val="FF0000"/>
                </a:solidFill>
                <a:latin typeface="Comic Sans MS" panose="030F0702030302020204" pitchFamily="66" charset="0"/>
              </a:rPr>
              <a:t>Considerable effort is clearly needed from the Earth-based facilities and arrays to support the planned SVLBI missions. </a:t>
            </a:r>
            <a:endParaRPr lang="en-AU" sz="24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4073530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7"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a:extLst>
              <a:ext uri="{FF2B5EF4-FFF2-40B4-BE49-F238E27FC236}">
                <a16:creationId xmlns:a16="http://schemas.microsoft.com/office/drawing/2014/main" id="{F2147C52-0522-7C8C-41E4-0CD5D86B08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933" b="13081"/>
          <a:stretch/>
        </p:blipFill>
        <p:spPr bwMode="auto">
          <a:xfrm>
            <a:off x="345933" y="-690566"/>
            <a:ext cx="11500132" cy="646762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8037AE5B-5453-47D5-0FAA-D49A6B0E4538}"/>
              </a:ext>
            </a:extLst>
          </p:cNvPr>
          <p:cNvSpPr txBox="1"/>
          <p:nvPr/>
        </p:nvSpPr>
        <p:spPr>
          <a:xfrm>
            <a:off x="1347408" y="6004450"/>
            <a:ext cx="9497181" cy="707886"/>
          </a:xfrm>
          <a:prstGeom prst="rect">
            <a:avLst/>
          </a:prstGeom>
          <a:noFill/>
        </p:spPr>
        <p:txBody>
          <a:bodyPr wrap="square" rtlCol="0">
            <a:spAutoFit/>
          </a:bodyPr>
          <a:lstStyle/>
          <a:p>
            <a:pPr algn="ctr"/>
            <a:r>
              <a:rPr lang="en-US" sz="2000" dirty="0"/>
              <a:t>The effort is worthwhile;  Celebrations on the night before the presentation of the 2005 Laurels for Team Achievement Award to the VLBI Space Observatory Team VSOP.</a:t>
            </a:r>
            <a:endParaRPr lang="en-AU" sz="2000" dirty="0"/>
          </a:p>
        </p:txBody>
      </p:sp>
    </p:spTree>
    <p:extLst>
      <p:ext uri="{BB962C8B-B14F-4D97-AF65-F5344CB8AC3E}">
        <p14:creationId xmlns:p14="http://schemas.microsoft.com/office/powerpoint/2010/main" val="2759953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86167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A13FC7F-43E9-1E3C-F513-1A6C968AE1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34" y="0"/>
            <a:ext cx="7394272" cy="90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88F9930A-46BA-1AD5-BD37-4E2FE7BD8314}"/>
              </a:ext>
            </a:extLst>
          </p:cNvPr>
          <p:cNvSpPr txBox="1"/>
          <p:nvPr/>
        </p:nvSpPr>
        <p:spPr>
          <a:xfrm>
            <a:off x="7474856" y="59909"/>
            <a:ext cx="4634896" cy="3708708"/>
          </a:xfrm>
          <a:prstGeom prst="rect">
            <a:avLst/>
          </a:prstGeom>
          <a:noFill/>
        </p:spPr>
        <p:txBody>
          <a:bodyPr wrap="square">
            <a:spAutoFit/>
          </a:bodyPr>
          <a:lstStyle/>
          <a:p>
            <a:pPr algn="ctr"/>
            <a:r>
              <a:rPr lang="en-US" sz="2400" dirty="0">
                <a:solidFill>
                  <a:srgbClr val="FF0000"/>
                </a:solidFill>
                <a:latin typeface="Comic Sans MS" panose="030F0702030302020204" pitchFamily="66" charset="0"/>
              </a:rPr>
              <a:t>The First Space VLBI Work Week April 22-26  1991</a:t>
            </a:r>
          </a:p>
          <a:p>
            <a:endParaRPr lang="en-US" sz="700" dirty="0">
              <a:latin typeface="Comic Sans MS" panose="030F0702030302020204" pitchFamily="66" charset="0"/>
            </a:endParaRPr>
          </a:p>
          <a:p>
            <a:pPr algn="ctr"/>
            <a:r>
              <a:rPr lang="en-US" sz="2000" dirty="0">
                <a:latin typeface="Comic Sans MS" panose="030F0702030302020204" pitchFamily="66" charset="0"/>
              </a:rPr>
              <a:t>During the week more than 80 representatives from Space Agencies in a dozen countries, gathered at the CSIRO Division of </a:t>
            </a:r>
            <a:r>
              <a:rPr lang="en-US" sz="2000" dirty="0" err="1">
                <a:latin typeface="Comic Sans MS" panose="030F0702030302020204" pitchFamily="66" charset="0"/>
              </a:rPr>
              <a:t>Radiophysics</a:t>
            </a:r>
            <a:r>
              <a:rPr lang="en-US" sz="2000" dirty="0">
                <a:latin typeface="Comic Sans MS" panose="030F0702030302020204" pitchFamily="66" charset="0"/>
              </a:rPr>
              <a:t> at Marsfield in Sydney. The meeting was for detailed discussion of two international projects to put radio telescopes into orbit in the mid-1990s. </a:t>
            </a:r>
            <a:endParaRPr lang="en-AU" sz="2000" dirty="0">
              <a:latin typeface="Comic Sans MS" panose="030F0702030302020204" pitchFamily="66" charset="0"/>
            </a:endParaRPr>
          </a:p>
        </p:txBody>
      </p:sp>
      <p:pic>
        <p:nvPicPr>
          <p:cNvPr id="5" name="Picture 2">
            <a:extLst>
              <a:ext uri="{FF2B5EF4-FFF2-40B4-BE49-F238E27FC236}">
                <a16:creationId xmlns:a16="http://schemas.microsoft.com/office/drawing/2014/main" id="{7CBBA3E7-93E0-9FF5-C4E1-ED143D5FA0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205" y="3762776"/>
            <a:ext cx="4775818" cy="3113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8545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D2171-13A9-BBBB-B0EA-D9B5D1088441}"/>
              </a:ext>
            </a:extLst>
          </p:cNvPr>
          <p:cNvSpPr>
            <a:spLocks noGrp="1"/>
          </p:cNvSpPr>
          <p:nvPr>
            <p:ph type="title"/>
          </p:nvPr>
        </p:nvSpPr>
        <p:spPr>
          <a:xfrm>
            <a:off x="1089781" y="181278"/>
            <a:ext cx="10515600" cy="1325563"/>
          </a:xfrm>
        </p:spPr>
        <p:txBody>
          <a:bodyPr/>
          <a:lstStyle/>
          <a:p>
            <a:r>
              <a:rPr lang="en-US" sz="4400" dirty="0">
                <a:latin typeface="Comic Sans MS" panose="030F0702030302020204" pitchFamily="66" charset="0"/>
              </a:rPr>
              <a:t>The role of Earth-based arrays</a:t>
            </a:r>
            <a:endParaRPr lang="en-AU" dirty="0"/>
          </a:p>
        </p:txBody>
      </p:sp>
      <p:sp>
        <p:nvSpPr>
          <p:cNvPr id="3" name="Content Placeholder 2">
            <a:extLst>
              <a:ext uri="{FF2B5EF4-FFF2-40B4-BE49-F238E27FC236}">
                <a16:creationId xmlns:a16="http://schemas.microsoft.com/office/drawing/2014/main" id="{42570817-FA9A-093F-53A2-115D7C7A8726}"/>
              </a:ext>
            </a:extLst>
          </p:cNvPr>
          <p:cNvSpPr>
            <a:spLocks noGrp="1"/>
          </p:cNvSpPr>
          <p:nvPr>
            <p:ph idx="1"/>
          </p:nvPr>
        </p:nvSpPr>
        <p:spPr>
          <a:xfrm>
            <a:off x="406401" y="1506841"/>
            <a:ext cx="11543694" cy="4351338"/>
          </a:xfrm>
        </p:spPr>
        <p:txBody>
          <a:bodyPr>
            <a:normAutofit fontScale="70000" lnSpcReduction="20000"/>
          </a:bodyPr>
          <a:lstStyle/>
          <a:p>
            <a:pPr marL="0" indent="0">
              <a:buNone/>
            </a:pPr>
            <a:r>
              <a:rPr lang="en-US" dirty="0">
                <a:latin typeface="Comic Sans MS" panose="030F0702030302020204" pitchFamily="66" charset="0"/>
              </a:rPr>
              <a:t>        Ground arrays and facilities have several principal roles;</a:t>
            </a:r>
          </a:p>
          <a:p>
            <a:pPr marL="0" indent="0">
              <a:buNone/>
            </a:pPr>
            <a:endParaRPr lang="en-US" sz="1100" dirty="0">
              <a:latin typeface="Comic Sans MS" panose="030F0702030302020204" pitchFamily="66" charset="0"/>
            </a:endParaRPr>
          </a:p>
          <a:p>
            <a:pPr marL="514350" indent="-514350">
              <a:buAutoNum type="arabicParenR"/>
            </a:pPr>
            <a:r>
              <a:rPr lang="en-US" dirty="0">
                <a:solidFill>
                  <a:srgbClr val="FF0000"/>
                </a:solidFill>
                <a:latin typeface="Comic Sans MS" panose="030F0702030302020204" pitchFamily="66" charset="0"/>
              </a:rPr>
              <a:t>Provide the Earth to space baselines for SVLBI observations</a:t>
            </a:r>
          </a:p>
          <a:p>
            <a:pPr marL="0" indent="0">
              <a:buNone/>
            </a:pPr>
            <a:endParaRPr lang="en-US" sz="1000" dirty="0">
              <a:solidFill>
                <a:srgbClr val="FF0000"/>
              </a:solidFill>
              <a:latin typeface="Comic Sans MS" panose="030F0702030302020204" pitchFamily="66" charset="0"/>
            </a:endParaRPr>
          </a:p>
          <a:p>
            <a:pPr marL="514350" indent="-514350">
              <a:buAutoNum type="arabicParenR" startAt="2"/>
            </a:pPr>
            <a:r>
              <a:rPr lang="en-US" dirty="0">
                <a:latin typeface="Comic Sans MS" panose="030F0702030302020204" pitchFamily="66" charset="0"/>
              </a:rPr>
              <a:t>As essentially all of the sources of interest are variable, to provide the necessary accurate and appropriate flux density and polarization measurements, on timescales from hours to days to weeks to months to years</a:t>
            </a:r>
          </a:p>
          <a:p>
            <a:pPr marL="0" indent="0">
              <a:buNone/>
            </a:pPr>
            <a:endParaRPr lang="en-US" sz="1100" dirty="0">
              <a:latin typeface="Comic Sans MS" panose="030F0702030302020204" pitchFamily="66" charset="0"/>
            </a:endParaRPr>
          </a:p>
          <a:p>
            <a:pPr marL="514350" indent="-514350">
              <a:buAutoNum type="arabicParenR" startAt="3"/>
            </a:pPr>
            <a:r>
              <a:rPr lang="en-US" dirty="0">
                <a:latin typeface="Comic Sans MS" panose="030F0702030302020204" pitchFamily="66" charset="0"/>
              </a:rPr>
              <a:t>Provide the monitoring mas imaging observations, in parallel with the flux density measurements of item 2, into which the space observations must fit.</a:t>
            </a:r>
          </a:p>
          <a:p>
            <a:pPr marL="0" indent="0">
              <a:buNone/>
            </a:pPr>
            <a:endParaRPr lang="en-US" sz="1100" dirty="0">
              <a:latin typeface="Comic Sans MS" panose="030F0702030302020204" pitchFamily="66" charset="0"/>
            </a:endParaRPr>
          </a:p>
          <a:p>
            <a:pPr marL="514350" indent="-514350">
              <a:buAutoNum type="arabicParenR" startAt="4"/>
            </a:pPr>
            <a:r>
              <a:rPr lang="en-AU" dirty="0">
                <a:latin typeface="Comic Sans MS" panose="030F0702030302020204" pitchFamily="66" charset="0"/>
              </a:rPr>
              <a:t>Provide the overall long-term variability, preferably at ~15 GHz, to determine the state of activity of all sources in the space observation program.</a:t>
            </a:r>
          </a:p>
          <a:p>
            <a:pPr marL="0" indent="0">
              <a:buNone/>
            </a:pPr>
            <a:endParaRPr lang="en-AU" sz="1400" dirty="0">
              <a:latin typeface="Comic Sans MS" panose="030F0702030302020204" pitchFamily="66" charset="0"/>
            </a:endParaRPr>
          </a:p>
          <a:p>
            <a:pPr marL="0" indent="0">
              <a:buNone/>
            </a:pPr>
            <a:r>
              <a:rPr lang="en-AU" dirty="0">
                <a:latin typeface="Comic Sans MS" panose="030F0702030302020204" pitchFamily="66" charset="0"/>
              </a:rPr>
              <a:t>       Details of the above are clearly dependent on the time-scales of the individual sources.</a:t>
            </a:r>
          </a:p>
        </p:txBody>
      </p:sp>
    </p:spTree>
    <p:extLst>
      <p:ext uri="{BB962C8B-B14F-4D97-AF65-F5344CB8AC3E}">
        <p14:creationId xmlns:p14="http://schemas.microsoft.com/office/powerpoint/2010/main" val="3269051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a:extLst>
              <a:ext uri="{FF2B5EF4-FFF2-40B4-BE49-F238E27FC236}">
                <a16:creationId xmlns:a16="http://schemas.microsoft.com/office/drawing/2014/main" id="{808EE08D-EC21-5D5F-2251-EE1688B44A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9508" y="301903"/>
            <a:ext cx="3748042" cy="564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864A77FF-B589-4860-240D-51D743AAC87F}"/>
              </a:ext>
            </a:extLst>
          </p:cNvPr>
          <p:cNvSpPr txBox="1"/>
          <p:nvPr/>
        </p:nvSpPr>
        <p:spPr>
          <a:xfrm>
            <a:off x="6413645" y="655718"/>
            <a:ext cx="5857694" cy="5386090"/>
          </a:xfrm>
          <a:prstGeom prst="rect">
            <a:avLst/>
          </a:prstGeom>
          <a:noFill/>
        </p:spPr>
        <p:txBody>
          <a:bodyPr wrap="none" rtlCol="0">
            <a:spAutoFit/>
          </a:bodyPr>
          <a:lstStyle/>
          <a:p>
            <a:r>
              <a:rPr lang="en-US" sz="2000" dirty="0">
                <a:latin typeface="Comic Sans MS" panose="030F0702030302020204" pitchFamily="66" charset="0"/>
              </a:rPr>
              <a:t>The sources that would be likely targets of </a:t>
            </a:r>
          </a:p>
          <a:p>
            <a:r>
              <a:rPr lang="en-US" sz="2000" dirty="0">
                <a:latin typeface="Comic Sans MS" panose="030F0702030302020204" pitchFamily="66" charset="0"/>
              </a:rPr>
              <a:t>cm wavelength SVLBI show intrinsic variability </a:t>
            </a:r>
          </a:p>
          <a:p>
            <a:r>
              <a:rPr lang="en-US" sz="2000" dirty="0">
                <a:latin typeface="Comic Sans MS" panose="030F0702030302020204" pitchFamily="66" charset="0"/>
              </a:rPr>
              <a:t>on time scales of months to years, as shown  </a:t>
            </a:r>
          </a:p>
          <a:p>
            <a:r>
              <a:rPr lang="en-US" sz="2000" dirty="0">
                <a:latin typeface="Comic Sans MS" panose="030F0702030302020204" pitchFamily="66" charset="0"/>
              </a:rPr>
              <a:t>here with 3C120 and 3C273. To determine the </a:t>
            </a:r>
          </a:p>
          <a:p>
            <a:r>
              <a:rPr lang="en-US" sz="2000" dirty="0">
                <a:latin typeface="Comic Sans MS" panose="030F0702030302020204" pitchFamily="66" charset="0"/>
              </a:rPr>
              <a:t>state of activity over the SVLBI observations, </a:t>
            </a:r>
          </a:p>
          <a:p>
            <a:r>
              <a:rPr lang="en-US" sz="2000" dirty="0">
                <a:latin typeface="Comic Sans MS" panose="030F0702030302020204" pitchFamily="66" charset="0"/>
              </a:rPr>
              <a:t>long term flux density monitoring on weekly </a:t>
            </a:r>
          </a:p>
          <a:p>
            <a:r>
              <a:rPr lang="en-US" sz="2000" dirty="0">
                <a:latin typeface="Comic Sans MS" panose="030F0702030302020204" pitchFamily="66" charset="0"/>
              </a:rPr>
              <a:t>time scale is needed. The facilities that have </a:t>
            </a:r>
          </a:p>
          <a:p>
            <a:r>
              <a:rPr lang="en-US" sz="2000" dirty="0">
                <a:latin typeface="Comic Sans MS" panose="030F0702030302020204" pitchFamily="66" charset="0"/>
              </a:rPr>
              <a:t>provided such monitoring data in the past, </a:t>
            </a:r>
          </a:p>
          <a:p>
            <a:r>
              <a:rPr lang="en-US" sz="2000" dirty="0">
                <a:latin typeface="Comic Sans MS" panose="030F0702030302020204" pitchFamily="66" charset="0"/>
              </a:rPr>
              <a:t>are now no longer available. </a:t>
            </a:r>
          </a:p>
          <a:p>
            <a:endParaRPr lang="en-US" sz="2000" dirty="0">
              <a:latin typeface="Comic Sans MS" panose="030F0702030302020204" pitchFamily="66" charset="0"/>
            </a:endParaRPr>
          </a:p>
          <a:p>
            <a:r>
              <a:rPr lang="en-US" sz="2000" dirty="0">
                <a:solidFill>
                  <a:srgbClr val="C00000"/>
                </a:solidFill>
                <a:latin typeface="Comic Sans MS" panose="030F0702030302020204" pitchFamily="66" charset="0"/>
              </a:rPr>
              <a:t>Rather than providing multi-frequency  </a:t>
            </a:r>
          </a:p>
          <a:p>
            <a:r>
              <a:rPr lang="en-US" sz="2000" dirty="0">
                <a:solidFill>
                  <a:srgbClr val="C00000"/>
                </a:solidFill>
                <a:latin typeface="Comic Sans MS" panose="030F0702030302020204" pitchFamily="66" charset="0"/>
              </a:rPr>
              <a:t>monitoring, the 15 GHz monitoring, as was </a:t>
            </a:r>
          </a:p>
          <a:p>
            <a:r>
              <a:rPr lang="en-US" sz="2000" dirty="0">
                <a:solidFill>
                  <a:srgbClr val="C00000"/>
                </a:solidFill>
                <a:latin typeface="Comic Sans MS" panose="030F0702030302020204" pitchFamily="66" charset="0"/>
              </a:rPr>
              <a:t>provided previously by the OVRO Blazar </a:t>
            </a:r>
          </a:p>
          <a:p>
            <a:r>
              <a:rPr lang="en-US" sz="2000" dirty="0">
                <a:solidFill>
                  <a:srgbClr val="C00000"/>
                </a:solidFill>
                <a:latin typeface="Comic Sans MS" panose="030F0702030302020204" pitchFamily="66" charset="0"/>
              </a:rPr>
              <a:t>Program, would likely be sufficient, and would </a:t>
            </a:r>
          </a:p>
          <a:p>
            <a:r>
              <a:rPr lang="en-US" sz="2000" dirty="0">
                <a:solidFill>
                  <a:srgbClr val="C00000"/>
                </a:solidFill>
                <a:latin typeface="Comic Sans MS" panose="030F0702030302020204" pitchFamily="66" charset="0"/>
              </a:rPr>
              <a:t>be a principal task for the ground facilities.</a:t>
            </a:r>
          </a:p>
          <a:p>
            <a:endParaRPr lang="en-US" sz="2000" dirty="0"/>
          </a:p>
          <a:p>
            <a:endParaRPr lang="en-AU" sz="2400" dirty="0"/>
          </a:p>
        </p:txBody>
      </p:sp>
      <p:pic>
        <p:nvPicPr>
          <p:cNvPr id="1026" name="Picture 2">
            <a:extLst>
              <a:ext uri="{FF2B5EF4-FFF2-40B4-BE49-F238E27FC236}">
                <a16:creationId xmlns:a16="http://schemas.microsoft.com/office/drawing/2014/main" id="{3A43BC27-B376-4FC6-26AC-03A8AB0E69E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107" t="-13455" r="11111" b="254"/>
          <a:stretch/>
        </p:blipFill>
        <p:spPr bwMode="auto">
          <a:xfrm>
            <a:off x="0" y="-421301"/>
            <a:ext cx="3410988" cy="630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5210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166CAAD4-37FC-C31C-623F-43533739ED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857" y="0"/>
            <a:ext cx="5124417" cy="3589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a:extLst>
              <a:ext uri="{FF2B5EF4-FFF2-40B4-BE49-F238E27FC236}">
                <a16:creationId xmlns:a16="http://schemas.microsoft.com/office/drawing/2014/main" id="{6C5E925A-F335-3E1E-09D5-BDC3C90C5D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41335"/>
            <a:ext cx="5409270" cy="3658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a:extLst>
              <a:ext uri="{FF2B5EF4-FFF2-40B4-BE49-F238E27FC236}">
                <a16:creationId xmlns:a16="http://schemas.microsoft.com/office/drawing/2014/main" id="{E2AD2251-F112-C9B0-9964-04A5E03A4E0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33090"/>
          <a:stretch/>
        </p:blipFill>
        <p:spPr bwMode="auto">
          <a:xfrm>
            <a:off x="6228487" y="4630058"/>
            <a:ext cx="5183447" cy="209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70783779-C701-B5D5-C5E9-A059D3F782A4}"/>
              </a:ext>
            </a:extLst>
          </p:cNvPr>
          <p:cNvPicPr>
            <a:picLocks noChangeAspect="1"/>
          </p:cNvPicPr>
          <p:nvPr/>
        </p:nvPicPr>
        <p:blipFill rotWithShape="1">
          <a:blip r:embed="rId5"/>
          <a:srcRect l="-668" t="15639" r="578" b="15969"/>
          <a:stretch/>
        </p:blipFill>
        <p:spPr>
          <a:xfrm>
            <a:off x="241147" y="4537944"/>
            <a:ext cx="5361367" cy="2320056"/>
          </a:xfrm>
          <a:prstGeom prst="rect">
            <a:avLst/>
          </a:prstGeom>
        </p:spPr>
      </p:pic>
      <p:sp>
        <p:nvSpPr>
          <p:cNvPr id="2" name="TextBox 1">
            <a:extLst>
              <a:ext uri="{FF2B5EF4-FFF2-40B4-BE49-F238E27FC236}">
                <a16:creationId xmlns:a16="http://schemas.microsoft.com/office/drawing/2014/main" id="{17FBE825-F267-2EDD-F5CA-A3C1D574011E}"/>
              </a:ext>
            </a:extLst>
          </p:cNvPr>
          <p:cNvSpPr txBox="1"/>
          <p:nvPr/>
        </p:nvSpPr>
        <p:spPr>
          <a:xfrm>
            <a:off x="339445" y="3684243"/>
            <a:ext cx="5263069" cy="707886"/>
          </a:xfrm>
          <a:prstGeom prst="rect">
            <a:avLst/>
          </a:prstGeom>
          <a:noFill/>
        </p:spPr>
        <p:txBody>
          <a:bodyPr wrap="square" rtlCol="0">
            <a:spAutoFit/>
          </a:bodyPr>
          <a:lstStyle/>
          <a:p>
            <a:pPr algn="ctr"/>
            <a:r>
              <a:rPr lang="en-US" sz="2000" b="1" dirty="0">
                <a:solidFill>
                  <a:srgbClr val="C00000"/>
                </a:solidFill>
                <a:latin typeface="Comic Sans MS" panose="030F0702030302020204" pitchFamily="66" charset="0"/>
              </a:rPr>
              <a:t>Proof of the origin of the IDV as inter-stellar scintillation in PKS 1257-326</a:t>
            </a:r>
            <a:endParaRPr lang="en-AU" sz="2000" b="1" dirty="0">
              <a:solidFill>
                <a:srgbClr val="C00000"/>
              </a:solidFill>
              <a:latin typeface="Comic Sans MS" panose="030F0702030302020204" pitchFamily="66" charset="0"/>
            </a:endParaRPr>
          </a:p>
        </p:txBody>
      </p:sp>
      <p:sp>
        <p:nvSpPr>
          <p:cNvPr id="4" name="TextBox 3">
            <a:extLst>
              <a:ext uri="{FF2B5EF4-FFF2-40B4-BE49-F238E27FC236}">
                <a16:creationId xmlns:a16="http://schemas.microsoft.com/office/drawing/2014/main" id="{B25BD1BC-6C1C-11B9-11F2-082227511873}"/>
              </a:ext>
            </a:extLst>
          </p:cNvPr>
          <p:cNvSpPr txBox="1"/>
          <p:nvPr/>
        </p:nvSpPr>
        <p:spPr>
          <a:xfrm>
            <a:off x="3227009" y="2898019"/>
            <a:ext cx="2167773" cy="369332"/>
          </a:xfrm>
          <a:prstGeom prst="rect">
            <a:avLst/>
          </a:prstGeom>
          <a:noFill/>
        </p:spPr>
        <p:txBody>
          <a:bodyPr wrap="none" rtlCol="0">
            <a:spAutoFit/>
          </a:bodyPr>
          <a:lstStyle/>
          <a:p>
            <a:r>
              <a:rPr lang="en-US" dirty="0"/>
              <a:t>Time delay VLA-ATCA</a:t>
            </a:r>
            <a:endParaRPr lang="en-AU" dirty="0"/>
          </a:p>
        </p:txBody>
      </p:sp>
      <p:sp>
        <p:nvSpPr>
          <p:cNvPr id="5" name="TextBox 4">
            <a:extLst>
              <a:ext uri="{FF2B5EF4-FFF2-40B4-BE49-F238E27FC236}">
                <a16:creationId xmlns:a16="http://schemas.microsoft.com/office/drawing/2014/main" id="{F2ABEC0D-F680-3C88-5274-525856133EBC}"/>
              </a:ext>
            </a:extLst>
          </p:cNvPr>
          <p:cNvSpPr txBox="1"/>
          <p:nvPr/>
        </p:nvSpPr>
        <p:spPr>
          <a:xfrm>
            <a:off x="6362095" y="3899505"/>
            <a:ext cx="5460149" cy="400110"/>
          </a:xfrm>
          <a:prstGeom prst="rect">
            <a:avLst/>
          </a:prstGeom>
          <a:noFill/>
        </p:spPr>
        <p:txBody>
          <a:bodyPr wrap="none" rtlCol="0">
            <a:spAutoFit/>
          </a:bodyPr>
          <a:lstStyle/>
          <a:p>
            <a:r>
              <a:rPr lang="en-US" sz="2000" b="1" dirty="0">
                <a:solidFill>
                  <a:srgbClr val="C00000"/>
                </a:solidFill>
                <a:latin typeface="Comic Sans MS" panose="030F0702030302020204" pitchFamily="66" charset="0"/>
              </a:rPr>
              <a:t>PKS 1257-326 annual cycle measurements</a:t>
            </a:r>
            <a:endParaRPr lang="en-AU" sz="2000" b="1" dirty="0">
              <a:solidFill>
                <a:srgbClr val="C00000"/>
              </a:solidFill>
              <a:latin typeface="Comic Sans MS" panose="030F0702030302020204" pitchFamily="66" charset="0"/>
            </a:endParaRPr>
          </a:p>
        </p:txBody>
      </p:sp>
    </p:spTree>
    <p:extLst>
      <p:ext uri="{BB962C8B-B14F-4D97-AF65-F5344CB8AC3E}">
        <p14:creationId xmlns:p14="http://schemas.microsoft.com/office/powerpoint/2010/main" val="2588574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FAE53C6E-61CD-5B29-B79A-00B0F1A669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3175"/>
            <a:ext cx="12222692" cy="277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C711EDAD-FC6C-7FE4-05D3-A1BC7587B8EC}"/>
              </a:ext>
            </a:extLst>
          </p:cNvPr>
          <p:cNvSpPr txBox="1"/>
          <p:nvPr/>
        </p:nvSpPr>
        <p:spPr>
          <a:xfrm>
            <a:off x="425752" y="3246362"/>
            <a:ext cx="11011505" cy="3200876"/>
          </a:xfrm>
          <a:prstGeom prst="rect">
            <a:avLst/>
          </a:prstGeom>
          <a:noFill/>
        </p:spPr>
        <p:txBody>
          <a:bodyPr wrap="square" rtlCol="0">
            <a:spAutoFit/>
          </a:bodyPr>
          <a:lstStyle/>
          <a:p>
            <a:pPr algn="ctr"/>
            <a:r>
              <a:rPr lang="en-US" sz="2800" dirty="0">
                <a:latin typeface="Comic Sans MS" panose="030F0702030302020204" pitchFamily="66" charset="0"/>
              </a:rPr>
              <a:t>MASIV Array</a:t>
            </a:r>
          </a:p>
          <a:p>
            <a:pPr algn="ctr"/>
            <a:endParaRPr lang="en-US" sz="900" dirty="0">
              <a:latin typeface="Comic Sans MS" panose="030F0702030302020204" pitchFamily="66" charset="0"/>
            </a:endParaRPr>
          </a:p>
          <a:p>
            <a:pPr algn="ctr"/>
            <a:r>
              <a:rPr lang="en-US" sz="2800" dirty="0">
                <a:latin typeface="Comic Sans MS" panose="030F0702030302020204" pitchFamily="66" charset="0"/>
              </a:rPr>
              <a:t>The </a:t>
            </a:r>
            <a:r>
              <a:rPr lang="en-US" sz="2800" b="1" dirty="0">
                <a:solidFill>
                  <a:srgbClr val="FF0000"/>
                </a:solidFill>
                <a:latin typeface="Comic Sans MS" panose="030F0702030302020204" pitchFamily="66" charset="0"/>
              </a:rPr>
              <a:t>M</a:t>
            </a:r>
            <a:r>
              <a:rPr lang="en-US" sz="2800" dirty="0">
                <a:latin typeface="Comic Sans MS" panose="030F0702030302020204" pitchFamily="66" charset="0"/>
              </a:rPr>
              <a:t>icro-</a:t>
            </a:r>
            <a:r>
              <a:rPr lang="en-US" sz="2800" b="1" dirty="0">
                <a:solidFill>
                  <a:srgbClr val="FF0000"/>
                </a:solidFill>
                <a:latin typeface="Comic Sans MS" panose="030F0702030302020204" pitchFamily="66" charset="0"/>
              </a:rPr>
              <a:t>A</a:t>
            </a:r>
            <a:r>
              <a:rPr lang="en-US" sz="2800" dirty="0">
                <a:latin typeface="Comic Sans MS" panose="030F0702030302020204" pitchFamily="66" charset="0"/>
              </a:rPr>
              <a:t>rcsecond</a:t>
            </a:r>
            <a:r>
              <a:rPr lang="en-US" sz="2800" dirty="0">
                <a:solidFill>
                  <a:srgbClr val="FF0000"/>
                </a:solidFill>
                <a:latin typeface="Comic Sans MS" panose="030F0702030302020204" pitchFamily="66" charset="0"/>
              </a:rPr>
              <a:t> </a:t>
            </a:r>
            <a:r>
              <a:rPr lang="en-US" sz="2800" b="1" dirty="0">
                <a:solidFill>
                  <a:srgbClr val="FF0000"/>
                </a:solidFill>
                <a:latin typeface="Comic Sans MS" panose="030F0702030302020204" pitchFamily="66" charset="0"/>
              </a:rPr>
              <a:t>S</a:t>
            </a:r>
            <a:r>
              <a:rPr lang="en-US" sz="2800" dirty="0">
                <a:latin typeface="Comic Sans MS" panose="030F0702030302020204" pitchFamily="66" charset="0"/>
              </a:rPr>
              <a:t>cintillation-</a:t>
            </a:r>
            <a:r>
              <a:rPr lang="en-US" sz="2800" b="1" dirty="0">
                <a:solidFill>
                  <a:srgbClr val="FF0000"/>
                </a:solidFill>
                <a:latin typeface="Comic Sans MS" panose="030F0702030302020204" pitchFamily="66" charset="0"/>
              </a:rPr>
              <a:t>I</a:t>
            </a:r>
            <a:r>
              <a:rPr lang="en-US" sz="2800" dirty="0">
                <a:latin typeface="Comic Sans MS" panose="030F0702030302020204" pitchFamily="66" charset="0"/>
              </a:rPr>
              <a:t>nduced</a:t>
            </a:r>
            <a:r>
              <a:rPr lang="en-US" sz="2800" dirty="0">
                <a:solidFill>
                  <a:srgbClr val="FF0000"/>
                </a:solidFill>
                <a:latin typeface="Comic Sans MS" panose="030F0702030302020204" pitchFamily="66" charset="0"/>
              </a:rPr>
              <a:t> </a:t>
            </a:r>
            <a:r>
              <a:rPr lang="en-US" sz="2800" b="1" dirty="0">
                <a:solidFill>
                  <a:srgbClr val="FF0000"/>
                </a:solidFill>
                <a:latin typeface="Comic Sans MS" panose="030F0702030302020204" pitchFamily="66" charset="0"/>
              </a:rPr>
              <a:t>V</a:t>
            </a:r>
            <a:r>
              <a:rPr lang="en-US" sz="2800" dirty="0">
                <a:latin typeface="Comic Sans MS" panose="030F0702030302020204" pitchFamily="66" charset="0"/>
              </a:rPr>
              <a:t>ariability Array</a:t>
            </a:r>
          </a:p>
          <a:p>
            <a:pPr algn="ctr"/>
            <a:endParaRPr lang="en-US" sz="900" dirty="0">
              <a:latin typeface="Comic Sans MS" panose="030F0702030302020204" pitchFamily="66" charset="0"/>
            </a:endParaRPr>
          </a:p>
          <a:p>
            <a:pPr algn="ctr"/>
            <a:r>
              <a:rPr lang="en-US" sz="2800" dirty="0">
                <a:latin typeface="Comic Sans MS" panose="030F0702030302020204" pitchFamily="66" charset="0"/>
              </a:rPr>
              <a:t>Otherwise known as “the VLA in Dis-Array”!</a:t>
            </a:r>
          </a:p>
          <a:p>
            <a:pPr algn="ctr"/>
            <a:endParaRPr lang="en-US" sz="2000" dirty="0">
              <a:latin typeface="Comic Sans MS" panose="030F0702030302020204" pitchFamily="66" charset="0"/>
            </a:endParaRPr>
          </a:p>
          <a:p>
            <a:pPr algn="ctr"/>
            <a:r>
              <a:rPr lang="en-US" sz="2000" dirty="0">
                <a:latin typeface="Comic Sans MS" panose="030F0702030302020204" pitchFamily="66" charset="0"/>
              </a:rPr>
              <a:t>Divided the VLA into 5 sub-arrays, each source observed every 2 hours at 5 GHz</a:t>
            </a:r>
          </a:p>
          <a:p>
            <a:pPr algn="ctr"/>
            <a:r>
              <a:rPr lang="en-US" sz="2000" dirty="0">
                <a:latin typeface="Comic Sans MS" panose="030F0702030302020204" pitchFamily="66" charset="0"/>
              </a:rPr>
              <a:t>Four epochs, January, May, September 2002, January 2003</a:t>
            </a:r>
          </a:p>
          <a:p>
            <a:pPr algn="ctr"/>
            <a:r>
              <a:rPr lang="en-US" sz="2000" dirty="0">
                <a:latin typeface="Comic Sans MS" panose="030F0702030302020204" pitchFamily="66" charset="0"/>
              </a:rPr>
              <a:t>A large number of flat-spectrum sources, Dec &gt; 0, both strong and weak samples</a:t>
            </a:r>
          </a:p>
          <a:p>
            <a:pPr algn="ctr"/>
            <a:r>
              <a:rPr lang="en-US" sz="2000" dirty="0">
                <a:latin typeface="Comic Sans MS" panose="030F0702030302020204" pitchFamily="66" charset="0"/>
              </a:rPr>
              <a:t>Overall 56% showed significant variability on timescales of 3 days or less</a:t>
            </a:r>
            <a:endParaRPr lang="en-AU" sz="2000" dirty="0">
              <a:latin typeface="Comic Sans MS" panose="030F0702030302020204" pitchFamily="66" charset="0"/>
            </a:endParaRPr>
          </a:p>
        </p:txBody>
      </p:sp>
    </p:spTree>
    <p:extLst>
      <p:ext uri="{BB962C8B-B14F-4D97-AF65-F5344CB8AC3E}">
        <p14:creationId xmlns:p14="http://schemas.microsoft.com/office/powerpoint/2010/main" val="3099524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C6685C-BD38-34B7-F486-0632BAF9731B}"/>
              </a:ext>
            </a:extLst>
          </p:cNvPr>
          <p:cNvSpPr txBox="1"/>
          <p:nvPr/>
        </p:nvSpPr>
        <p:spPr>
          <a:xfrm>
            <a:off x="667657" y="332458"/>
            <a:ext cx="11253409" cy="1615827"/>
          </a:xfrm>
          <a:prstGeom prst="rect">
            <a:avLst/>
          </a:prstGeom>
          <a:noFill/>
        </p:spPr>
        <p:txBody>
          <a:bodyPr wrap="square" rtlCol="0">
            <a:spAutoFit/>
          </a:bodyPr>
          <a:lstStyle/>
          <a:p>
            <a:r>
              <a:rPr lang="en-US" dirty="0">
                <a:latin typeface="Comic Sans MS" panose="030F0702030302020204" pitchFamily="66" charset="0"/>
              </a:rPr>
              <a:t>In addition to the slower intrinsic variability, many sources have been shown to also exhibit intra-day variability, IDV, at cm wavelengths. Extensive observations have shown that such rapid variability in extragalactic radio sources is caused by inter-stellar scintillation, ISS.</a:t>
            </a:r>
          </a:p>
          <a:p>
            <a:endParaRPr lang="en-US" sz="900" dirty="0">
              <a:latin typeface="Comic Sans MS" panose="030F0702030302020204" pitchFamily="66" charset="0"/>
            </a:endParaRPr>
          </a:p>
          <a:p>
            <a:r>
              <a:rPr lang="en-US" dirty="0">
                <a:latin typeface="Comic Sans MS" panose="030F0702030302020204" pitchFamily="66" charset="0"/>
              </a:rPr>
              <a:t>With ISS at cm wavelengths, the observed time scales have been found to range from minutes, for a small number of highly variable sources, through hours and on to days.</a:t>
            </a:r>
          </a:p>
        </p:txBody>
      </p:sp>
      <p:pic>
        <p:nvPicPr>
          <p:cNvPr id="3" name="Picture 2">
            <a:extLst>
              <a:ext uri="{FF2B5EF4-FFF2-40B4-BE49-F238E27FC236}">
                <a16:creationId xmlns:a16="http://schemas.microsoft.com/office/drawing/2014/main" id="{E75243AA-9EB1-3198-9B37-49F64D581C27}"/>
              </a:ext>
            </a:extLst>
          </p:cNvPr>
          <p:cNvPicPr>
            <a:picLocks noChangeAspect="1"/>
          </p:cNvPicPr>
          <p:nvPr/>
        </p:nvPicPr>
        <p:blipFill rotWithShape="1">
          <a:blip r:embed="rId2"/>
          <a:srcRect l="19286" t="14992" r="21071" b="2220"/>
          <a:stretch/>
        </p:blipFill>
        <p:spPr>
          <a:xfrm>
            <a:off x="5820228" y="3072189"/>
            <a:ext cx="6300853" cy="4066419"/>
          </a:xfrm>
          <a:prstGeom prst="rect">
            <a:avLst/>
          </a:prstGeom>
        </p:spPr>
      </p:pic>
      <p:pic>
        <p:nvPicPr>
          <p:cNvPr id="4" name="Picture 3">
            <a:extLst>
              <a:ext uri="{FF2B5EF4-FFF2-40B4-BE49-F238E27FC236}">
                <a16:creationId xmlns:a16="http://schemas.microsoft.com/office/drawing/2014/main" id="{15F4A77C-E50B-8E5A-DFCE-FEA25A81B6B0}"/>
              </a:ext>
            </a:extLst>
          </p:cNvPr>
          <p:cNvPicPr>
            <a:picLocks noChangeAspect="1"/>
          </p:cNvPicPr>
          <p:nvPr/>
        </p:nvPicPr>
        <p:blipFill>
          <a:blip r:embed="rId3"/>
          <a:stretch>
            <a:fillRect/>
          </a:stretch>
        </p:blipFill>
        <p:spPr>
          <a:xfrm>
            <a:off x="266122" y="2951240"/>
            <a:ext cx="5912125" cy="4134151"/>
          </a:xfrm>
          <a:prstGeom prst="rect">
            <a:avLst/>
          </a:prstGeom>
        </p:spPr>
      </p:pic>
      <p:sp>
        <p:nvSpPr>
          <p:cNvPr id="5" name="TextBox 4">
            <a:extLst>
              <a:ext uri="{FF2B5EF4-FFF2-40B4-BE49-F238E27FC236}">
                <a16:creationId xmlns:a16="http://schemas.microsoft.com/office/drawing/2014/main" id="{112ACE7A-F190-9DE6-2301-21E90C64FE82}"/>
              </a:ext>
            </a:extLst>
          </p:cNvPr>
          <p:cNvSpPr txBox="1"/>
          <p:nvPr/>
        </p:nvSpPr>
        <p:spPr>
          <a:xfrm>
            <a:off x="118472" y="2011181"/>
            <a:ext cx="11802594" cy="877163"/>
          </a:xfrm>
          <a:prstGeom prst="rect">
            <a:avLst/>
          </a:prstGeom>
          <a:noFill/>
        </p:spPr>
        <p:txBody>
          <a:bodyPr wrap="square" rtlCol="0">
            <a:spAutoFit/>
          </a:bodyPr>
          <a:lstStyle/>
          <a:p>
            <a:r>
              <a:rPr lang="en-US" dirty="0"/>
              <a:t>				</a:t>
            </a:r>
            <a:r>
              <a:rPr lang="en-US" sz="2400" dirty="0"/>
              <a:t>Some examples of MASIV variability</a:t>
            </a:r>
          </a:p>
          <a:p>
            <a:endParaRPr lang="en-US" sz="900" dirty="0"/>
          </a:p>
          <a:p>
            <a:r>
              <a:rPr lang="en-US" dirty="0"/>
              <a:t>Light curves varying on timescales of ~1 to ~2 days	       Light curves varying on timescales from a few hours to ~1 day</a:t>
            </a:r>
            <a:endParaRPr lang="en-AU" dirty="0"/>
          </a:p>
        </p:txBody>
      </p:sp>
    </p:spTree>
    <p:extLst>
      <p:ext uri="{BB962C8B-B14F-4D97-AF65-F5344CB8AC3E}">
        <p14:creationId xmlns:p14="http://schemas.microsoft.com/office/powerpoint/2010/main" val="471711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ACEF62E8-0150-0B19-9739-8643596FC2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048" y="477309"/>
            <a:ext cx="5094590" cy="624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1EC9A1D-56FA-D6E3-B309-32C69E73E9A4}"/>
              </a:ext>
            </a:extLst>
          </p:cNvPr>
          <p:cNvSpPr txBox="1"/>
          <p:nvPr/>
        </p:nvSpPr>
        <p:spPr>
          <a:xfrm>
            <a:off x="6942667" y="1136952"/>
            <a:ext cx="4867123" cy="5401479"/>
          </a:xfrm>
          <a:prstGeom prst="rect">
            <a:avLst/>
          </a:prstGeom>
          <a:noFill/>
        </p:spPr>
        <p:txBody>
          <a:bodyPr wrap="square" rtlCol="0">
            <a:spAutoFit/>
          </a:bodyPr>
          <a:lstStyle/>
          <a:p>
            <a:pPr algn="ctr"/>
            <a:r>
              <a:rPr lang="en-US" sz="2400" dirty="0">
                <a:solidFill>
                  <a:srgbClr val="C00000"/>
                </a:solidFill>
                <a:latin typeface="Comic Sans MS" panose="030F0702030302020204" pitchFamily="66" charset="0"/>
              </a:rPr>
              <a:t>How long is the time delay in PKS1257-326?</a:t>
            </a:r>
          </a:p>
          <a:p>
            <a:pPr algn="ctr"/>
            <a:endParaRPr lang="en-US" sz="900" dirty="0">
              <a:solidFill>
                <a:srgbClr val="C00000"/>
              </a:solidFill>
              <a:latin typeface="Comic Sans MS" panose="030F0702030302020204" pitchFamily="66" charset="0"/>
            </a:endParaRPr>
          </a:p>
          <a:p>
            <a:r>
              <a:rPr lang="en-US" dirty="0">
                <a:latin typeface="Comic Sans MS" panose="030F0702030302020204" pitchFamily="66" charset="0"/>
              </a:rPr>
              <a:t>Simultaneous observations of PKS 1257-326 at the VLA and ATCA at 4.9 and 8.5 GHz, over five separate days. The maximum delay was 8 minutes and 15 seconds, with an rms of 20 seconds. Thus, for large space-ground baselines of order 10 Earth diameters, delays of up to and hour and a half may be expected.</a:t>
            </a:r>
          </a:p>
          <a:p>
            <a:endParaRPr lang="en-US" dirty="0">
              <a:latin typeface="Comic Sans MS" panose="030F0702030302020204" pitchFamily="66" charset="0"/>
            </a:endParaRPr>
          </a:p>
          <a:p>
            <a:r>
              <a:rPr lang="en-US" dirty="0">
                <a:latin typeface="Comic Sans MS" panose="030F0702030302020204" pitchFamily="66" charset="0"/>
              </a:rPr>
              <a:t>For ISS variability with time scales of hours, such delays will have a significant affect on the correlated SVLBI observations and will need careful evaluation. The problem is exacerbated as the small space telescope will be unable to determine the timing of the pattern.</a:t>
            </a:r>
            <a:endParaRPr lang="en-AU" dirty="0">
              <a:latin typeface="Comic Sans MS" panose="030F0702030302020204" pitchFamily="66" charset="0"/>
            </a:endParaRPr>
          </a:p>
        </p:txBody>
      </p:sp>
    </p:spTree>
    <p:extLst>
      <p:ext uri="{BB962C8B-B14F-4D97-AF65-F5344CB8AC3E}">
        <p14:creationId xmlns:p14="http://schemas.microsoft.com/office/powerpoint/2010/main" val="1367947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2002AD6D-0A5D-C04A-FF92-5E2CEC629E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5501" y="540503"/>
            <a:ext cx="3888694" cy="307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a:extLst>
              <a:ext uri="{FF2B5EF4-FFF2-40B4-BE49-F238E27FC236}">
                <a16:creationId xmlns:a16="http://schemas.microsoft.com/office/drawing/2014/main" id="{36D7DB23-00D5-5724-5CD8-DB0D1CE5C3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96" y="290332"/>
            <a:ext cx="4237037" cy="332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a:extLst>
              <a:ext uri="{FF2B5EF4-FFF2-40B4-BE49-F238E27FC236}">
                <a16:creationId xmlns:a16="http://schemas.microsoft.com/office/drawing/2014/main" id="{B96E6A6E-B311-BC6E-0538-9F9C6464F7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4106" y="164342"/>
            <a:ext cx="3271271" cy="3451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9F18FFDD-4F65-6CEC-EA14-8C776A4EF273}"/>
              </a:ext>
            </a:extLst>
          </p:cNvPr>
          <p:cNvSpPr txBox="1"/>
          <p:nvPr/>
        </p:nvSpPr>
        <p:spPr>
          <a:xfrm>
            <a:off x="400842" y="4518147"/>
            <a:ext cx="11104147" cy="1938992"/>
          </a:xfrm>
          <a:prstGeom prst="rect">
            <a:avLst/>
          </a:prstGeom>
          <a:noFill/>
        </p:spPr>
        <p:txBody>
          <a:bodyPr wrap="square" rtlCol="0">
            <a:spAutoFit/>
          </a:bodyPr>
          <a:lstStyle/>
          <a:p>
            <a:r>
              <a:rPr lang="en-US" sz="2000" dirty="0">
                <a:latin typeface="Comic Sans MS" panose="030F0702030302020204" pitchFamily="66" charset="0"/>
              </a:rPr>
              <a:t>Flux density observations over 30 years, at 4.8, 8.0 and 14.5 GHz of the source 1156+295, show it to be a highly variable, core-dominated quasar. 1156+295 was included in the MASIV survey 5 GHz program, and the sequence of three-monthly observations is shown above. These reveal significant IDV which is best interpreted as ISS. The slower timescale present in the third period suggest the likely presence of an Annual Cycle, which later observations confirmed, thus establishing the presence of ISS.</a:t>
            </a:r>
            <a:endParaRPr lang="en-AU" sz="2000" dirty="0">
              <a:latin typeface="Comic Sans MS" panose="030F0702030302020204" pitchFamily="66" charset="0"/>
            </a:endParaRPr>
          </a:p>
        </p:txBody>
      </p:sp>
      <p:sp>
        <p:nvSpPr>
          <p:cNvPr id="5" name="TextBox 4">
            <a:extLst>
              <a:ext uri="{FF2B5EF4-FFF2-40B4-BE49-F238E27FC236}">
                <a16:creationId xmlns:a16="http://schemas.microsoft.com/office/drawing/2014/main" id="{63C557EB-3D00-4E09-A76C-236139345CC7}"/>
              </a:ext>
            </a:extLst>
          </p:cNvPr>
          <p:cNvSpPr txBox="1"/>
          <p:nvPr/>
        </p:nvSpPr>
        <p:spPr>
          <a:xfrm>
            <a:off x="4674689" y="3699005"/>
            <a:ext cx="3381054" cy="707886"/>
          </a:xfrm>
          <a:prstGeom prst="rect">
            <a:avLst/>
          </a:prstGeom>
          <a:noFill/>
        </p:spPr>
        <p:txBody>
          <a:bodyPr wrap="none" rtlCol="0">
            <a:spAutoFit/>
          </a:bodyPr>
          <a:lstStyle/>
          <a:p>
            <a:r>
              <a:rPr lang="en-US" sz="2000" dirty="0"/>
              <a:t>The MASIV 5 GHz sequence of </a:t>
            </a:r>
          </a:p>
          <a:p>
            <a:r>
              <a:rPr lang="en-US" sz="2000" dirty="0"/>
              <a:t>observations of 1156+295.</a:t>
            </a:r>
            <a:endParaRPr lang="en-AU" sz="2000" dirty="0"/>
          </a:p>
        </p:txBody>
      </p:sp>
    </p:spTree>
    <p:extLst>
      <p:ext uri="{BB962C8B-B14F-4D97-AF65-F5344CB8AC3E}">
        <p14:creationId xmlns:p14="http://schemas.microsoft.com/office/powerpoint/2010/main" val="19488009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CBFFB2887E109479714270EF09F4F34" ma:contentTypeVersion="11" ma:contentTypeDescription="Create a new document." ma:contentTypeScope="" ma:versionID="16585aa9fc8a82b5ecd5e8c0dafd1f6b">
  <xsd:schema xmlns:xsd="http://www.w3.org/2001/XMLSchema" xmlns:xs="http://www.w3.org/2001/XMLSchema" xmlns:p="http://schemas.microsoft.com/office/2006/metadata/properties" xmlns:ns3="d731c216-4847-40b9-9cc1-07675d6a1b95" xmlns:ns4="850cd0c5-34cb-451e-bc90-918567b3d760" targetNamespace="http://schemas.microsoft.com/office/2006/metadata/properties" ma:root="true" ma:fieldsID="c90b02124d4939e1628438d3161c030f" ns3:_="" ns4:_="">
    <xsd:import namespace="d731c216-4847-40b9-9cc1-07675d6a1b95"/>
    <xsd:import namespace="850cd0c5-34cb-451e-bc90-918567b3d76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31c216-4847-40b9-9cc1-07675d6a1b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0cd0c5-34cb-451e-bc90-918567b3d7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0085241-7975-4275-942C-A21509E74564}">
  <ds:schemaRefs>
    <ds:schemaRef ds:uri="http://schemas.microsoft.com/sharepoint/v3/contenttype/forms"/>
  </ds:schemaRefs>
</ds:datastoreItem>
</file>

<file path=customXml/itemProps2.xml><?xml version="1.0" encoding="utf-8"?>
<ds:datastoreItem xmlns:ds="http://schemas.openxmlformats.org/officeDocument/2006/customXml" ds:itemID="{813FD499-DC61-4CD6-82AC-06B39ED192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31c216-4847-40b9-9cc1-07675d6a1b95"/>
    <ds:schemaRef ds:uri="850cd0c5-34cb-451e-bc90-918567b3d7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3513732-14D4-4B55-B991-C3A757E2B351}">
  <ds:schemaRefs>
    <ds:schemaRef ds:uri="http://www.w3.org/XML/1998/namespace"/>
    <ds:schemaRef ds:uri="http://purl.org/dc/terms/"/>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http://purl.org/dc/dcmitype/"/>
    <ds:schemaRef ds:uri="850cd0c5-34cb-451e-bc90-918567b3d760"/>
    <ds:schemaRef ds:uri="d731c216-4847-40b9-9cc1-07675d6a1b95"/>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4756</TotalTime>
  <Words>1032</Words>
  <Application>Microsoft Office PowerPoint</Application>
  <PresentationFormat>Widescreen</PresentationFormat>
  <Paragraphs>82</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Comic Sans MS</vt:lpstr>
      <vt:lpstr>Office Theme</vt:lpstr>
      <vt:lpstr>PowerPoint Presentation</vt:lpstr>
      <vt:lpstr>PowerPoint Presentation</vt:lpstr>
      <vt:lpstr>The role of Earth-based arrays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Jauncey, David (S&amp;A, Marsfield)</dc:creator>
  <cp:lastModifiedBy>Jauncey, David (S&amp;A, Marsfield)</cp:lastModifiedBy>
  <cp:revision>2</cp:revision>
  <dcterms:created xsi:type="dcterms:W3CDTF">2022-10-13T03:31:25Z</dcterms:created>
  <dcterms:modified xsi:type="dcterms:W3CDTF">2022-10-17T08:14:43Z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0x0101006CBFFB2887E109479714270EF09F4F34</vt:lpwstr>
  </property>
</Properties>
</file>