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7" r:id="rId3"/>
    <p:sldId id="286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61949-A52D-4AF1-89B6-EFBD5022A129}" v="12" dt="2024-06-03T15:23:38.801"/>
    <p1510:client id="{C9605AC6-FE5A-850A-811F-1BAA4B637152}" v="586" dt="2024-06-04T07:13:39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3" autoAdjust="0"/>
    <p:restoredTop sz="79489" autoAdjust="0"/>
  </p:normalViewPr>
  <p:slideViewPr>
    <p:cSldViewPr snapToGrid="0">
      <p:cViewPr varScale="1">
        <p:scale>
          <a:sx n="72" d="100"/>
          <a:sy n="72" d="100"/>
        </p:scale>
        <p:origin x="826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04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Cimo" userId="S::cimo@jive.eu::9824bed1-a866-4c1f-a842-bbcfabb79a46" providerId="AD" clId="Web-{C9605AC6-FE5A-850A-811F-1BAA4B637152}"/>
    <pc:docChg chg="addSld delSld modSld sldOrd">
      <pc:chgData name="Giuseppe Cimo" userId="S::cimo@jive.eu::9824bed1-a866-4c1f-a842-bbcfabb79a46" providerId="AD" clId="Web-{C9605AC6-FE5A-850A-811F-1BAA4B637152}" dt="2024-06-04T07:13:39.881" v="349"/>
      <pc:docMkLst>
        <pc:docMk/>
      </pc:docMkLst>
      <pc:sldChg chg="add">
        <pc:chgData name="Giuseppe Cimo" userId="S::cimo@jive.eu::9824bed1-a866-4c1f-a842-bbcfabb79a46" providerId="AD" clId="Web-{C9605AC6-FE5A-850A-811F-1BAA4B637152}" dt="2024-06-04T06:53:42.187" v="0"/>
        <pc:sldMkLst>
          <pc:docMk/>
          <pc:sldMk cId="1534659412" sldId="256"/>
        </pc:sldMkLst>
      </pc:sldChg>
      <pc:sldChg chg="del">
        <pc:chgData name="Giuseppe Cimo" userId="S::cimo@jive.eu::9824bed1-a866-4c1f-a842-bbcfabb79a46" providerId="AD" clId="Web-{C9605AC6-FE5A-850A-811F-1BAA4B637152}" dt="2024-06-04T06:53:59.750" v="8"/>
        <pc:sldMkLst>
          <pc:docMk/>
          <pc:sldMk cId="3440818698" sldId="260"/>
        </pc:sldMkLst>
      </pc:sldChg>
      <pc:sldChg chg="del">
        <pc:chgData name="Giuseppe Cimo" userId="S::cimo@jive.eu::9824bed1-a866-4c1f-a842-bbcfabb79a46" providerId="AD" clId="Web-{C9605AC6-FE5A-850A-811F-1BAA4B637152}" dt="2024-06-04T06:53:51.062" v="1"/>
        <pc:sldMkLst>
          <pc:docMk/>
          <pc:sldMk cId="1773362770" sldId="278"/>
        </pc:sldMkLst>
      </pc:sldChg>
      <pc:sldChg chg="del">
        <pc:chgData name="Giuseppe Cimo" userId="S::cimo@jive.eu::9824bed1-a866-4c1f-a842-bbcfabb79a46" providerId="AD" clId="Web-{C9605AC6-FE5A-850A-811F-1BAA4B637152}" dt="2024-06-04T06:53:54.359" v="2"/>
        <pc:sldMkLst>
          <pc:docMk/>
          <pc:sldMk cId="2197726890" sldId="283"/>
        </pc:sldMkLst>
      </pc:sldChg>
      <pc:sldChg chg="del mod modShow">
        <pc:chgData name="Giuseppe Cimo" userId="S::cimo@jive.eu::9824bed1-a866-4c1f-a842-bbcfabb79a46" providerId="AD" clId="Web-{C9605AC6-FE5A-850A-811F-1BAA4B637152}" dt="2024-06-04T07:13:33.943" v="348"/>
        <pc:sldMkLst>
          <pc:docMk/>
          <pc:sldMk cId="513236867" sldId="285"/>
        </pc:sldMkLst>
      </pc:sldChg>
      <pc:sldChg chg="addSp delSp modSp new mod setBg">
        <pc:chgData name="Giuseppe Cimo" userId="S::cimo@jive.eu::9824bed1-a866-4c1f-a842-bbcfabb79a46" providerId="AD" clId="Web-{C9605AC6-FE5A-850A-811F-1BAA4B637152}" dt="2024-06-04T07:09:08.091" v="241" actId="20577"/>
        <pc:sldMkLst>
          <pc:docMk/>
          <pc:sldMk cId="3193420568" sldId="286"/>
        </pc:sldMkLst>
        <pc:spChg chg="del mod">
          <ac:chgData name="Giuseppe Cimo" userId="S::cimo@jive.eu::9824bed1-a866-4c1f-a842-bbcfabb79a46" providerId="AD" clId="Web-{C9605AC6-FE5A-850A-811F-1BAA4B637152}" dt="2024-06-04T06:56:42.134" v="14"/>
          <ac:spMkLst>
            <pc:docMk/>
            <pc:sldMk cId="3193420568" sldId="286"/>
            <ac:spMk id="2" creationId="{2BAC60F7-1808-24F6-4338-A1B53EB1C30C}"/>
          </ac:spMkLst>
        </pc:spChg>
        <pc:spChg chg="del">
          <ac:chgData name="Giuseppe Cimo" userId="S::cimo@jive.eu::9824bed1-a866-4c1f-a842-bbcfabb79a46" providerId="AD" clId="Web-{C9605AC6-FE5A-850A-811F-1BAA4B637152}" dt="2024-06-04T06:56:15.521" v="11"/>
          <ac:spMkLst>
            <pc:docMk/>
            <pc:sldMk cId="3193420568" sldId="286"/>
            <ac:spMk id="3" creationId="{B94C1A5D-DC5E-D037-7D0C-258DF18701A3}"/>
          </ac:spMkLst>
        </pc:spChg>
        <pc:spChg chg="mod">
          <ac:chgData name="Giuseppe Cimo" userId="S::cimo@jive.eu::9824bed1-a866-4c1f-a842-bbcfabb79a46" providerId="AD" clId="Web-{C9605AC6-FE5A-850A-811F-1BAA4B637152}" dt="2024-06-04T06:56:42.134" v="14"/>
          <ac:spMkLst>
            <pc:docMk/>
            <pc:sldMk cId="3193420568" sldId="286"/>
            <ac:spMk id="4" creationId="{D10F4185-AE3E-707D-25ED-B23868A346E3}"/>
          </ac:spMkLst>
        </pc:spChg>
        <pc:spChg chg="mod">
          <ac:chgData name="Giuseppe Cimo" userId="S::cimo@jive.eu::9824bed1-a866-4c1f-a842-bbcfabb79a46" providerId="AD" clId="Web-{C9605AC6-FE5A-850A-811F-1BAA4B637152}" dt="2024-06-04T06:56:42.134" v="14"/>
          <ac:spMkLst>
            <pc:docMk/>
            <pc:sldMk cId="3193420568" sldId="286"/>
            <ac:spMk id="5" creationId="{D87DAD2A-C99F-8D09-EFA9-86A9429AF8B0}"/>
          </ac:spMkLst>
        </pc:spChg>
        <pc:spChg chg="add mod">
          <ac:chgData name="Giuseppe Cimo" userId="S::cimo@jive.eu::9824bed1-a866-4c1f-a842-bbcfabb79a46" providerId="AD" clId="Web-{C9605AC6-FE5A-850A-811F-1BAA4B637152}" dt="2024-06-04T07:09:08.091" v="241" actId="20577"/>
          <ac:spMkLst>
            <pc:docMk/>
            <pc:sldMk cId="3193420568" sldId="286"/>
            <ac:spMk id="8" creationId="{A4BBA6EC-73C2-1BBC-F939-05128EAA1CB6}"/>
          </ac:spMkLst>
        </pc:spChg>
        <pc:spChg chg="add del">
          <ac:chgData name="Giuseppe Cimo" userId="S::cimo@jive.eu::9824bed1-a866-4c1f-a842-bbcfabb79a46" providerId="AD" clId="Web-{C9605AC6-FE5A-850A-811F-1BAA4B637152}" dt="2024-06-04T06:56:42.134" v="13"/>
          <ac:spMkLst>
            <pc:docMk/>
            <pc:sldMk cId="3193420568" sldId="286"/>
            <ac:spMk id="10" creationId="{5649AE87-E659-13F4-1044-911935601733}"/>
          </ac:spMkLst>
        </pc:spChg>
        <pc:spChg chg="add del">
          <ac:chgData name="Giuseppe Cimo" userId="S::cimo@jive.eu::9824bed1-a866-4c1f-a842-bbcfabb79a46" providerId="AD" clId="Web-{C9605AC6-FE5A-850A-811F-1BAA4B637152}" dt="2024-06-04T06:56:42.134" v="13"/>
          <ac:spMkLst>
            <pc:docMk/>
            <pc:sldMk cId="3193420568" sldId="286"/>
            <ac:spMk id="13" creationId="{F13C74B1-5B17-4795-BED0-7140497B445A}"/>
          </ac:spMkLst>
        </pc:spChg>
        <pc:spChg chg="add del">
          <ac:chgData name="Giuseppe Cimo" userId="S::cimo@jive.eu::9824bed1-a866-4c1f-a842-bbcfabb79a46" providerId="AD" clId="Web-{C9605AC6-FE5A-850A-811F-1BAA4B637152}" dt="2024-06-04T06:56:42.134" v="13"/>
          <ac:spMkLst>
            <pc:docMk/>
            <pc:sldMk cId="3193420568" sldId="286"/>
            <ac:spMk id="15" creationId="{D4974D33-8DC5-464E-8C6D-BE58F0669C17}"/>
          </ac:spMkLst>
        </pc:spChg>
        <pc:picChg chg="add mod ord">
          <ac:chgData name="Giuseppe Cimo" userId="S::cimo@jive.eu::9824bed1-a866-4c1f-a842-bbcfabb79a46" providerId="AD" clId="Web-{C9605AC6-FE5A-850A-811F-1BAA4B637152}" dt="2024-06-04T07:08:12.886" v="226" actId="1076"/>
          <ac:picMkLst>
            <pc:docMk/>
            <pc:sldMk cId="3193420568" sldId="286"/>
            <ac:picMk id="6" creationId="{4D554F55-57BA-4A87-47E5-33A1487B1799}"/>
          </ac:picMkLst>
        </pc:picChg>
        <pc:picChg chg="add mod">
          <ac:chgData name="Giuseppe Cimo" userId="S::cimo@jive.eu::9824bed1-a866-4c1f-a842-bbcfabb79a46" providerId="AD" clId="Web-{C9605AC6-FE5A-850A-811F-1BAA4B637152}" dt="2024-06-04T07:01:09.733" v="22" actId="1076"/>
          <ac:picMkLst>
            <pc:docMk/>
            <pc:sldMk cId="3193420568" sldId="286"/>
            <ac:picMk id="7" creationId="{19AD627B-B77D-4B72-F6DC-19F57F62F005}"/>
          </ac:picMkLst>
        </pc:picChg>
      </pc:sldChg>
      <pc:sldChg chg="modSp new ord">
        <pc:chgData name="Giuseppe Cimo" userId="S::cimo@jive.eu::9824bed1-a866-4c1f-a842-bbcfabb79a46" providerId="AD" clId="Web-{C9605AC6-FE5A-850A-811F-1BAA4B637152}" dt="2024-06-04T07:13:39.881" v="349"/>
        <pc:sldMkLst>
          <pc:docMk/>
          <pc:sldMk cId="838652146" sldId="287"/>
        </pc:sldMkLst>
        <pc:spChg chg="mod">
          <ac:chgData name="Giuseppe Cimo" userId="S::cimo@jive.eu::9824bed1-a866-4c1f-a842-bbcfabb79a46" providerId="AD" clId="Web-{C9605AC6-FE5A-850A-811F-1BAA4B637152}" dt="2024-06-04T07:09:32.936" v="254" actId="20577"/>
          <ac:spMkLst>
            <pc:docMk/>
            <pc:sldMk cId="838652146" sldId="287"/>
            <ac:spMk id="2" creationId="{450C7BB9-F10C-1FED-83A2-795411181946}"/>
          </ac:spMkLst>
        </pc:spChg>
      </pc:sldChg>
      <pc:sldChg chg="del">
        <pc:chgData name="Giuseppe Cimo" userId="S::cimo@jive.eu::9824bed1-a866-4c1f-a842-bbcfabb79a46" providerId="AD" clId="Web-{C9605AC6-FE5A-850A-811F-1BAA4B637152}" dt="2024-06-04T06:53:55.234" v="3"/>
        <pc:sldMkLst>
          <pc:docMk/>
          <pc:sldMk cId="1081935329" sldId="287"/>
        </pc:sldMkLst>
      </pc:sldChg>
      <pc:sldChg chg="addSp delSp modSp new">
        <pc:chgData name="Giuseppe Cimo" userId="S::cimo@jive.eu::9824bed1-a866-4c1f-a842-bbcfabb79a46" providerId="AD" clId="Web-{C9605AC6-FE5A-850A-811F-1BAA4B637152}" dt="2024-06-04T07:13:12.646" v="347" actId="1076"/>
        <pc:sldMkLst>
          <pc:docMk/>
          <pc:sldMk cId="3507648985" sldId="288"/>
        </pc:sldMkLst>
        <pc:spChg chg="mod">
          <ac:chgData name="Giuseppe Cimo" userId="S::cimo@jive.eu::9824bed1-a866-4c1f-a842-bbcfabb79a46" providerId="AD" clId="Web-{C9605AC6-FE5A-850A-811F-1BAA4B637152}" dt="2024-06-04T07:10:18.533" v="261" actId="20577"/>
          <ac:spMkLst>
            <pc:docMk/>
            <pc:sldMk cId="3507648985" sldId="288"/>
            <ac:spMk id="2" creationId="{6E215FB6-DB57-0C3A-D0F3-8E50C48A5A6B}"/>
          </ac:spMkLst>
        </pc:spChg>
        <pc:spChg chg="del mod">
          <ac:chgData name="Giuseppe Cimo" userId="S::cimo@jive.eu::9824bed1-a866-4c1f-a842-bbcfabb79a46" providerId="AD" clId="Web-{C9605AC6-FE5A-850A-811F-1BAA4B637152}" dt="2024-06-04T07:10:32.626" v="264"/>
          <ac:spMkLst>
            <pc:docMk/>
            <pc:sldMk cId="3507648985" sldId="288"/>
            <ac:spMk id="3" creationId="{3B347B4C-F94D-37ED-DDB7-0F0E8F9A7512}"/>
          </ac:spMkLst>
        </pc:spChg>
        <pc:spChg chg="add mod">
          <ac:chgData name="Giuseppe Cimo" userId="S::cimo@jive.eu::9824bed1-a866-4c1f-a842-bbcfabb79a46" providerId="AD" clId="Web-{C9605AC6-FE5A-850A-811F-1BAA4B637152}" dt="2024-06-04T07:13:12.646" v="347" actId="1076"/>
          <ac:spMkLst>
            <pc:docMk/>
            <pc:sldMk cId="3507648985" sldId="288"/>
            <ac:spMk id="7" creationId="{6B004DDD-F827-7EB8-9876-A3402D3BE8D3}"/>
          </ac:spMkLst>
        </pc:spChg>
        <pc:spChg chg="add mod">
          <ac:chgData name="Giuseppe Cimo" userId="S::cimo@jive.eu::9824bed1-a866-4c1f-a842-bbcfabb79a46" providerId="AD" clId="Web-{C9605AC6-FE5A-850A-811F-1BAA4B637152}" dt="2024-06-04T07:12:51.708" v="341" actId="1076"/>
          <ac:spMkLst>
            <pc:docMk/>
            <pc:sldMk cId="3507648985" sldId="288"/>
            <ac:spMk id="8" creationId="{0AA21D5D-B7AB-4B37-8B27-5E488796E4A2}"/>
          </ac:spMkLst>
        </pc:spChg>
      </pc:sldChg>
      <pc:sldChg chg="new del">
        <pc:chgData name="Giuseppe Cimo" userId="S::cimo@jive.eu::9824bed1-a866-4c1f-a842-bbcfabb79a46" providerId="AD" clId="Web-{C9605AC6-FE5A-850A-811F-1BAA4B637152}" dt="2024-06-04T07:09:58.265" v="256"/>
        <pc:sldMkLst>
          <pc:docMk/>
          <pc:sldMk cId="4106167098" sldId="288"/>
        </pc:sldMkLst>
      </pc:sldChg>
      <pc:sldChg chg="del">
        <pc:chgData name="Giuseppe Cimo" userId="S::cimo@jive.eu::9824bed1-a866-4c1f-a842-bbcfabb79a46" providerId="AD" clId="Web-{C9605AC6-FE5A-850A-811F-1BAA4B637152}" dt="2024-06-04T06:53:56.141" v="4"/>
        <pc:sldMkLst>
          <pc:docMk/>
          <pc:sldMk cId="4273598537" sldId="288"/>
        </pc:sldMkLst>
      </pc:sldChg>
      <pc:sldChg chg="del">
        <pc:chgData name="Giuseppe Cimo" userId="S::cimo@jive.eu::9824bed1-a866-4c1f-a842-bbcfabb79a46" providerId="AD" clId="Web-{C9605AC6-FE5A-850A-811F-1BAA4B637152}" dt="2024-06-04T06:53:56.766" v="5"/>
        <pc:sldMkLst>
          <pc:docMk/>
          <pc:sldMk cId="1483229335" sldId="289"/>
        </pc:sldMkLst>
      </pc:sldChg>
      <pc:sldChg chg="del">
        <pc:chgData name="Giuseppe Cimo" userId="S::cimo@jive.eu::9824bed1-a866-4c1f-a842-bbcfabb79a46" providerId="AD" clId="Web-{C9605AC6-FE5A-850A-811F-1BAA4B637152}" dt="2024-06-04T06:53:57.563" v="6"/>
        <pc:sldMkLst>
          <pc:docMk/>
          <pc:sldMk cId="1554046261" sldId="290"/>
        </pc:sldMkLst>
      </pc:sldChg>
      <pc:sldChg chg="del">
        <pc:chgData name="Giuseppe Cimo" userId="S::cimo@jive.eu::9824bed1-a866-4c1f-a842-bbcfabb79a46" providerId="AD" clId="Web-{C9605AC6-FE5A-850A-811F-1BAA4B637152}" dt="2024-06-04T06:53:58.203" v="7"/>
        <pc:sldMkLst>
          <pc:docMk/>
          <pc:sldMk cId="3469182714" sldId="291"/>
        </pc:sldMkLst>
      </pc:sldChg>
    </pc:docChg>
  </pc:docChgLst>
  <pc:docChgLst>
    <pc:chgData name="Giuseppe Cimo" userId="9824bed1-a866-4c1f-a842-bbcfabb79a46" providerId="ADAL" clId="{94361949-A52D-4AF1-89B6-EFBD5022A129}"/>
    <pc:docChg chg="undo custSel delSld modSld sldOrd">
      <pc:chgData name="Giuseppe Cimo" userId="9824bed1-a866-4c1f-a842-bbcfabb79a46" providerId="ADAL" clId="{94361949-A52D-4AF1-89B6-EFBD5022A129}" dt="2024-06-04T06:50:02.698" v="2361" actId="20577"/>
      <pc:docMkLst>
        <pc:docMk/>
      </pc:docMkLst>
      <pc:sldChg chg="addSp modSp mod">
        <pc:chgData name="Giuseppe Cimo" userId="9824bed1-a866-4c1f-a842-bbcfabb79a46" providerId="ADAL" clId="{94361949-A52D-4AF1-89B6-EFBD5022A129}" dt="2024-06-03T14:35:07.477" v="590" actId="692"/>
        <pc:sldMkLst>
          <pc:docMk/>
          <pc:sldMk cId="3440818698" sldId="260"/>
        </pc:sldMkLst>
        <pc:spChg chg="mod">
          <ac:chgData name="Giuseppe Cimo" userId="9824bed1-a866-4c1f-a842-bbcfabb79a46" providerId="ADAL" clId="{94361949-A52D-4AF1-89B6-EFBD5022A129}" dt="2024-06-03T14:33:30.471" v="566" actId="20577"/>
          <ac:spMkLst>
            <pc:docMk/>
            <pc:sldMk cId="3440818698" sldId="260"/>
            <ac:spMk id="8" creationId="{4D731780-E081-EFAA-691D-330F67F1553D}"/>
          </ac:spMkLst>
        </pc:spChg>
        <pc:spChg chg="add mod">
          <ac:chgData name="Giuseppe Cimo" userId="9824bed1-a866-4c1f-a842-bbcfabb79a46" providerId="ADAL" clId="{94361949-A52D-4AF1-89B6-EFBD5022A129}" dt="2024-06-03T14:35:07.477" v="590" actId="692"/>
          <ac:spMkLst>
            <pc:docMk/>
            <pc:sldMk cId="3440818698" sldId="260"/>
            <ac:spMk id="9" creationId="{F25473FB-7988-AF4E-5C20-F784B820A715}"/>
          </ac:spMkLst>
        </pc:spChg>
        <pc:spChg chg="mod">
          <ac:chgData name="Giuseppe Cimo" userId="9824bed1-a866-4c1f-a842-bbcfabb79a46" providerId="ADAL" clId="{94361949-A52D-4AF1-89B6-EFBD5022A129}" dt="2024-06-03T14:34:22.701" v="585" actId="1076"/>
          <ac:spMkLst>
            <pc:docMk/>
            <pc:sldMk cId="3440818698" sldId="260"/>
            <ac:spMk id="11" creationId="{8867DA28-D826-87DC-5601-50AA5C3B0576}"/>
          </ac:spMkLst>
        </pc:spChg>
        <pc:picChg chg="ord">
          <ac:chgData name="Giuseppe Cimo" userId="9824bed1-a866-4c1f-a842-bbcfabb79a46" providerId="ADAL" clId="{94361949-A52D-4AF1-89B6-EFBD5022A129}" dt="2024-06-03T14:30:39.483" v="550" actId="166"/>
          <ac:picMkLst>
            <pc:docMk/>
            <pc:sldMk cId="3440818698" sldId="260"/>
            <ac:picMk id="12" creationId="{8EC041DE-81F8-48B0-A6EE-65FEE7099D23}"/>
          </ac:picMkLst>
        </pc:picChg>
        <pc:cxnChg chg="add mod">
          <ac:chgData name="Giuseppe Cimo" userId="9824bed1-a866-4c1f-a842-bbcfabb79a46" providerId="ADAL" clId="{94361949-A52D-4AF1-89B6-EFBD5022A129}" dt="2024-06-03T14:32:29.405" v="553" actId="1076"/>
          <ac:cxnSpMkLst>
            <pc:docMk/>
            <pc:sldMk cId="3440818698" sldId="260"/>
            <ac:cxnSpMk id="3" creationId="{5831EACD-5D6F-400A-A48A-215D919D5F05}"/>
          </ac:cxnSpMkLst>
        </pc:cxnChg>
        <pc:cxnChg chg="add">
          <ac:chgData name="Giuseppe Cimo" userId="9824bed1-a866-4c1f-a842-bbcfabb79a46" providerId="ADAL" clId="{94361949-A52D-4AF1-89B6-EFBD5022A129}" dt="2024-06-03T14:34:42.376" v="588" actId="11529"/>
          <ac:cxnSpMkLst>
            <pc:docMk/>
            <pc:sldMk cId="3440818698" sldId="260"/>
            <ac:cxnSpMk id="13" creationId="{E5542D4C-F100-EC2B-0A4B-E75E0DF044FC}"/>
          </ac:cxnSpMkLst>
        </pc:cxnChg>
      </pc:sldChg>
      <pc:sldChg chg="del">
        <pc:chgData name="Giuseppe Cimo" userId="9824bed1-a866-4c1f-a842-bbcfabb79a46" providerId="ADAL" clId="{94361949-A52D-4AF1-89B6-EFBD5022A129}" dt="2024-06-03T14:06:49.738" v="6" actId="2696"/>
        <pc:sldMkLst>
          <pc:docMk/>
          <pc:sldMk cId="3638348343" sldId="263"/>
        </pc:sldMkLst>
      </pc:sldChg>
      <pc:sldChg chg="delSp modSp del mod ord">
        <pc:chgData name="Giuseppe Cimo" userId="9824bed1-a866-4c1f-a842-bbcfabb79a46" providerId="ADAL" clId="{94361949-A52D-4AF1-89B6-EFBD5022A129}" dt="2024-06-03T14:10:36.776" v="42" actId="47"/>
        <pc:sldMkLst>
          <pc:docMk/>
          <pc:sldMk cId="356489291" sldId="276"/>
        </pc:sldMkLst>
        <pc:spChg chg="del mod">
          <ac:chgData name="Giuseppe Cimo" userId="9824bed1-a866-4c1f-a842-bbcfabb79a46" providerId="ADAL" clId="{94361949-A52D-4AF1-89B6-EFBD5022A129}" dt="2024-06-03T14:10:35.041" v="41"/>
          <ac:spMkLst>
            <pc:docMk/>
            <pc:sldMk cId="356489291" sldId="276"/>
            <ac:spMk id="5" creationId="{5A3F0111-2958-473E-462C-E6626018DE67}"/>
          </ac:spMkLst>
        </pc:spChg>
      </pc:sldChg>
      <pc:sldChg chg="del ord">
        <pc:chgData name="Giuseppe Cimo" userId="9824bed1-a866-4c1f-a842-bbcfabb79a46" providerId="ADAL" clId="{94361949-A52D-4AF1-89B6-EFBD5022A129}" dt="2024-06-03T14:09:46.540" v="36" actId="47"/>
        <pc:sldMkLst>
          <pc:docMk/>
          <pc:sldMk cId="2203819561" sldId="279"/>
        </pc:sldMkLst>
      </pc:sldChg>
      <pc:sldChg chg="del">
        <pc:chgData name="Giuseppe Cimo" userId="9824bed1-a866-4c1f-a842-bbcfabb79a46" providerId="ADAL" clId="{94361949-A52D-4AF1-89B6-EFBD5022A129}" dt="2024-06-03T14:30:14.462" v="547" actId="47"/>
        <pc:sldMkLst>
          <pc:docMk/>
          <pc:sldMk cId="2798310034" sldId="281"/>
        </pc:sldMkLst>
      </pc:sldChg>
      <pc:sldChg chg="del">
        <pc:chgData name="Giuseppe Cimo" userId="9824bed1-a866-4c1f-a842-bbcfabb79a46" providerId="ADAL" clId="{94361949-A52D-4AF1-89B6-EFBD5022A129}" dt="2024-06-03T14:30:22.019" v="548" actId="47"/>
        <pc:sldMkLst>
          <pc:docMk/>
          <pc:sldMk cId="1464777720" sldId="282"/>
        </pc:sldMkLst>
      </pc:sldChg>
      <pc:sldChg chg="modSp mod">
        <pc:chgData name="Giuseppe Cimo" userId="9824bed1-a866-4c1f-a842-bbcfabb79a46" providerId="ADAL" clId="{94361949-A52D-4AF1-89B6-EFBD5022A129}" dt="2024-06-03T14:06:19.504" v="5" actId="14100"/>
        <pc:sldMkLst>
          <pc:docMk/>
          <pc:sldMk cId="2197726890" sldId="283"/>
        </pc:sldMkLst>
        <pc:spChg chg="mod">
          <ac:chgData name="Giuseppe Cimo" userId="9824bed1-a866-4c1f-a842-bbcfabb79a46" providerId="ADAL" clId="{94361949-A52D-4AF1-89B6-EFBD5022A129}" dt="2024-06-03T14:06:19.504" v="5" actId="14100"/>
          <ac:spMkLst>
            <pc:docMk/>
            <pc:sldMk cId="2197726890" sldId="283"/>
            <ac:spMk id="30" creationId="{17FF7E17-34B6-725C-6D15-7C7451A6F0AA}"/>
          </ac:spMkLst>
        </pc:spChg>
      </pc:sldChg>
      <pc:sldChg chg="modSp del mod ord">
        <pc:chgData name="Giuseppe Cimo" userId="9824bed1-a866-4c1f-a842-bbcfabb79a46" providerId="ADAL" clId="{94361949-A52D-4AF1-89B6-EFBD5022A129}" dt="2024-06-03T14:29:55.519" v="546" actId="47"/>
        <pc:sldMkLst>
          <pc:docMk/>
          <pc:sldMk cId="3736727113" sldId="286"/>
        </pc:sldMkLst>
        <pc:spChg chg="mod">
          <ac:chgData name="Giuseppe Cimo" userId="9824bed1-a866-4c1f-a842-bbcfabb79a46" providerId="ADAL" clId="{94361949-A52D-4AF1-89B6-EFBD5022A129}" dt="2024-06-03T14:29:51.605" v="545" actId="27636"/>
          <ac:spMkLst>
            <pc:docMk/>
            <pc:sldMk cId="3736727113" sldId="286"/>
            <ac:spMk id="4" creationId="{1BD15C7E-E49A-E3F9-8A8E-12BB9B38CC13}"/>
          </ac:spMkLst>
        </pc:spChg>
      </pc:sldChg>
      <pc:sldChg chg="addSp modSp mod">
        <pc:chgData name="Giuseppe Cimo" userId="9824bed1-a866-4c1f-a842-bbcfabb79a46" providerId="ADAL" clId="{94361949-A52D-4AF1-89B6-EFBD5022A129}" dt="2024-06-03T14:37:20.572" v="620" actId="20577"/>
        <pc:sldMkLst>
          <pc:docMk/>
          <pc:sldMk cId="1081935329" sldId="287"/>
        </pc:sldMkLst>
        <pc:spChg chg="mod">
          <ac:chgData name="Giuseppe Cimo" userId="9824bed1-a866-4c1f-a842-bbcfabb79a46" providerId="ADAL" clId="{94361949-A52D-4AF1-89B6-EFBD5022A129}" dt="2024-06-03T14:26:45.428" v="493" actId="20577"/>
          <ac:spMkLst>
            <pc:docMk/>
            <pc:sldMk cId="1081935329" sldId="287"/>
            <ac:spMk id="2" creationId="{924C70D4-5C05-439C-A5CC-281EF1443492}"/>
          </ac:spMkLst>
        </pc:spChg>
        <pc:spChg chg="add mod">
          <ac:chgData name="Giuseppe Cimo" userId="9824bed1-a866-4c1f-a842-bbcfabb79a46" providerId="ADAL" clId="{94361949-A52D-4AF1-89B6-EFBD5022A129}" dt="2024-06-03T14:37:20.572" v="620" actId="20577"/>
          <ac:spMkLst>
            <pc:docMk/>
            <pc:sldMk cId="1081935329" sldId="287"/>
            <ac:spMk id="3" creationId="{0D974E1F-0BC0-AA4F-28FB-28C809BCCE2B}"/>
          </ac:spMkLst>
        </pc:spChg>
        <pc:spChg chg="mod">
          <ac:chgData name="Giuseppe Cimo" userId="9824bed1-a866-4c1f-a842-bbcfabb79a46" providerId="ADAL" clId="{94361949-A52D-4AF1-89B6-EFBD5022A129}" dt="2024-06-03T14:35:51.307" v="592" actId="20577"/>
          <ac:spMkLst>
            <pc:docMk/>
            <pc:sldMk cId="1081935329" sldId="287"/>
            <ac:spMk id="10" creationId="{025F0C90-3AC3-D795-64B9-D68A352839A5}"/>
          </ac:spMkLst>
        </pc:spChg>
      </pc:sldChg>
      <pc:sldChg chg="delSp modSp mod">
        <pc:chgData name="Giuseppe Cimo" userId="9824bed1-a866-4c1f-a842-bbcfabb79a46" providerId="ADAL" clId="{94361949-A52D-4AF1-89B6-EFBD5022A129}" dt="2024-06-04T06:50:02.698" v="2361" actId="20577"/>
        <pc:sldMkLst>
          <pc:docMk/>
          <pc:sldMk cId="4273598537" sldId="288"/>
        </pc:sldMkLst>
        <pc:spChg chg="mod">
          <ac:chgData name="Giuseppe Cimo" userId="9824bed1-a866-4c1f-a842-bbcfabb79a46" providerId="ADAL" clId="{94361949-A52D-4AF1-89B6-EFBD5022A129}" dt="2024-06-04T06:50:02.698" v="2361" actId="20577"/>
          <ac:spMkLst>
            <pc:docMk/>
            <pc:sldMk cId="4273598537" sldId="288"/>
            <ac:spMk id="3" creationId="{EAA311C9-39AB-F201-7521-E3431338A279}"/>
          </ac:spMkLst>
        </pc:spChg>
        <pc:spChg chg="mod">
          <ac:chgData name="Giuseppe Cimo" userId="9824bed1-a866-4c1f-a842-bbcfabb79a46" providerId="ADAL" clId="{94361949-A52D-4AF1-89B6-EFBD5022A129}" dt="2024-06-03T14:42:46.563" v="695" actId="1076"/>
          <ac:spMkLst>
            <pc:docMk/>
            <pc:sldMk cId="4273598537" sldId="288"/>
            <ac:spMk id="8" creationId="{E0C763D3-6A8C-9CC6-F972-7C140A889237}"/>
          </ac:spMkLst>
        </pc:spChg>
        <pc:picChg chg="del">
          <ac:chgData name="Giuseppe Cimo" userId="9824bed1-a866-4c1f-a842-bbcfabb79a46" providerId="ADAL" clId="{94361949-A52D-4AF1-89B6-EFBD5022A129}" dt="2024-06-03T14:38:17.948" v="622" actId="21"/>
          <ac:picMkLst>
            <pc:docMk/>
            <pc:sldMk cId="4273598537" sldId="288"/>
            <ac:picMk id="6" creationId="{60C3A1FE-EA79-36C1-8EEE-A98821352781}"/>
          </ac:picMkLst>
        </pc:picChg>
        <pc:picChg chg="mod">
          <ac:chgData name="Giuseppe Cimo" userId="9824bed1-a866-4c1f-a842-bbcfabb79a46" providerId="ADAL" clId="{94361949-A52D-4AF1-89B6-EFBD5022A129}" dt="2024-06-03T14:42:42.237" v="694" actId="14100"/>
          <ac:picMkLst>
            <pc:docMk/>
            <pc:sldMk cId="4273598537" sldId="288"/>
            <ac:picMk id="7" creationId="{EAF91ADE-1A8B-CF88-0E2E-25A7A6275C94}"/>
          </ac:picMkLst>
        </pc:picChg>
      </pc:sldChg>
      <pc:sldChg chg="addSp delSp modSp mod">
        <pc:chgData name="Giuseppe Cimo" userId="9824bed1-a866-4c1f-a842-bbcfabb79a46" providerId="ADAL" clId="{94361949-A52D-4AF1-89B6-EFBD5022A129}" dt="2024-06-03T14:56:13.775" v="1138" actId="5793"/>
        <pc:sldMkLst>
          <pc:docMk/>
          <pc:sldMk cId="1483229335" sldId="289"/>
        </pc:sldMkLst>
        <pc:spChg chg="del">
          <ac:chgData name="Giuseppe Cimo" userId="9824bed1-a866-4c1f-a842-bbcfabb79a46" providerId="ADAL" clId="{94361949-A52D-4AF1-89B6-EFBD5022A129}" dt="2024-06-03T14:44:49.758" v="696" actId="478"/>
          <ac:spMkLst>
            <pc:docMk/>
            <pc:sldMk cId="1483229335" sldId="289"/>
            <ac:spMk id="3" creationId="{79A690E5-8D79-F811-CA62-FA8A48A05804}"/>
          </ac:spMkLst>
        </pc:spChg>
        <pc:spChg chg="add del mod">
          <ac:chgData name="Giuseppe Cimo" userId="9824bed1-a866-4c1f-a842-bbcfabb79a46" providerId="ADAL" clId="{94361949-A52D-4AF1-89B6-EFBD5022A129}" dt="2024-06-03T14:47:11.779" v="738" actId="22"/>
          <ac:spMkLst>
            <pc:docMk/>
            <pc:sldMk cId="1483229335" sldId="289"/>
            <ac:spMk id="8" creationId="{43EAB87F-7F01-CA26-E188-308602BBD828}"/>
          </ac:spMkLst>
        </pc:spChg>
        <pc:spChg chg="add mod">
          <ac:chgData name="Giuseppe Cimo" userId="9824bed1-a866-4c1f-a842-bbcfabb79a46" providerId="ADAL" clId="{94361949-A52D-4AF1-89B6-EFBD5022A129}" dt="2024-06-03T14:56:13.775" v="1138" actId="5793"/>
          <ac:spMkLst>
            <pc:docMk/>
            <pc:sldMk cId="1483229335" sldId="289"/>
            <ac:spMk id="10" creationId="{159267FA-3E11-1A7C-AF36-D7E150F5C30D}"/>
          </ac:spMkLst>
        </pc:spChg>
        <pc:graphicFrameChg chg="add del mod modGraphic">
          <ac:chgData name="Giuseppe Cimo" userId="9824bed1-a866-4c1f-a842-bbcfabb79a46" providerId="ADAL" clId="{94361949-A52D-4AF1-89B6-EFBD5022A129}" dt="2024-06-03T14:48:11.593" v="749" actId="478"/>
          <ac:graphicFrameMkLst>
            <pc:docMk/>
            <pc:sldMk cId="1483229335" sldId="289"/>
            <ac:graphicFrameMk id="6" creationId="{3535A77C-04A8-0702-D296-658915E2BBD6}"/>
          </ac:graphicFrameMkLst>
        </pc:graphicFrameChg>
        <pc:graphicFrameChg chg="add mod modGraphic">
          <ac:chgData name="Giuseppe Cimo" userId="9824bed1-a866-4c1f-a842-bbcfabb79a46" providerId="ADAL" clId="{94361949-A52D-4AF1-89B6-EFBD5022A129}" dt="2024-06-03T14:49:34.247" v="780" actId="14734"/>
          <ac:graphicFrameMkLst>
            <pc:docMk/>
            <pc:sldMk cId="1483229335" sldId="289"/>
            <ac:graphicFrameMk id="11" creationId="{25C2CF8F-1CE3-B9A0-E521-A2C5F50CA138}"/>
          </ac:graphicFrameMkLst>
        </pc:graphicFrameChg>
      </pc:sldChg>
      <pc:sldChg chg="addSp delSp modSp mod">
        <pc:chgData name="Giuseppe Cimo" userId="9824bed1-a866-4c1f-a842-bbcfabb79a46" providerId="ADAL" clId="{94361949-A52D-4AF1-89B6-EFBD5022A129}" dt="2024-06-03T15:13:24.656" v="1648" actId="1076"/>
        <pc:sldMkLst>
          <pc:docMk/>
          <pc:sldMk cId="1554046261" sldId="290"/>
        </pc:sldMkLst>
        <pc:spChg chg="del">
          <ac:chgData name="Giuseppe Cimo" userId="9824bed1-a866-4c1f-a842-bbcfabb79a46" providerId="ADAL" clId="{94361949-A52D-4AF1-89B6-EFBD5022A129}" dt="2024-06-03T15:01:06.534" v="1149" actId="478"/>
          <ac:spMkLst>
            <pc:docMk/>
            <pc:sldMk cId="1554046261" sldId="290"/>
            <ac:spMk id="3" creationId="{D6433C67-70F9-04B9-888E-BD896A5E2483}"/>
          </ac:spMkLst>
        </pc:spChg>
        <pc:spChg chg="add mod">
          <ac:chgData name="Giuseppe Cimo" userId="9824bed1-a866-4c1f-a842-bbcfabb79a46" providerId="ADAL" clId="{94361949-A52D-4AF1-89B6-EFBD5022A129}" dt="2024-06-03T15:10:31.871" v="1458" actId="1076"/>
          <ac:spMkLst>
            <pc:docMk/>
            <pc:sldMk cId="1554046261" sldId="290"/>
            <ac:spMk id="8" creationId="{6CED02AC-9A7F-FC51-E2E2-C8F398FF6279}"/>
          </ac:spMkLst>
        </pc:spChg>
        <pc:spChg chg="add mod">
          <ac:chgData name="Giuseppe Cimo" userId="9824bed1-a866-4c1f-a842-bbcfabb79a46" providerId="ADAL" clId="{94361949-A52D-4AF1-89B6-EFBD5022A129}" dt="2024-06-03T15:11:25.971" v="1482" actId="20577"/>
          <ac:spMkLst>
            <pc:docMk/>
            <pc:sldMk cId="1554046261" sldId="290"/>
            <ac:spMk id="9" creationId="{AC96EDF0-4C7E-2779-5530-A05DFC6BAB2E}"/>
          </ac:spMkLst>
        </pc:spChg>
        <pc:spChg chg="add mod">
          <ac:chgData name="Giuseppe Cimo" userId="9824bed1-a866-4c1f-a842-bbcfabb79a46" providerId="ADAL" clId="{94361949-A52D-4AF1-89B6-EFBD5022A129}" dt="2024-06-03T15:13:24.656" v="1648" actId="1076"/>
          <ac:spMkLst>
            <pc:docMk/>
            <pc:sldMk cId="1554046261" sldId="290"/>
            <ac:spMk id="11" creationId="{9E20D5B9-5AAD-37DA-B617-CC21C4CD3C34}"/>
          </ac:spMkLst>
        </pc:spChg>
        <pc:graphicFrameChg chg="add mod modGraphic">
          <ac:chgData name="Giuseppe Cimo" userId="9824bed1-a866-4c1f-a842-bbcfabb79a46" providerId="ADAL" clId="{94361949-A52D-4AF1-89B6-EFBD5022A129}" dt="2024-06-03T15:10:23.459" v="1457" actId="1076"/>
          <ac:graphicFrameMkLst>
            <pc:docMk/>
            <pc:sldMk cId="1554046261" sldId="290"/>
            <ac:graphicFrameMk id="6" creationId="{7304E7BF-E16A-2E09-54B5-196DC5FB3396}"/>
          </ac:graphicFrameMkLst>
        </pc:graphicFrameChg>
      </pc:sldChg>
      <pc:sldChg chg="modSp mod">
        <pc:chgData name="Giuseppe Cimo" userId="9824bed1-a866-4c1f-a842-bbcfabb79a46" providerId="ADAL" clId="{94361949-A52D-4AF1-89B6-EFBD5022A129}" dt="2024-06-03T15:24:57.129" v="2296" actId="20577"/>
        <pc:sldMkLst>
          <pc:docMk/>
          <pc:sldMk cId="3469182714" sldId="291"/>
        </pc:sldMkLst>
        <pc:spChg chg="mod">
          <ac:chgData name="Giuseppe Cimo" userId="9824bed1-a866-4c1f-a842-bbcfabb79a46" providerId="ADAL" clId="{94361949-A52D-4AF1-89B6-EFBD5022A129}" dt="2024-06-03T15:24:57.129" v="2296" actId="20577"/>
          <ac:spMkLst>
            <pc:docMk/>
            <pc:sldMk cId="3469182714" sldId="291"/>
            <ac:spMk id="3" creationId="{5AFD2FDE-DA7E-35E6-73D8-FDB1D1E2E6EC}"/>
          </ac:spMkLst>
        </pc:spChg>
      </pc:sldChg>
      <pc:sldChg chg="modSp del mod ord">
        <pc:chgData name="Giuseppe Cimo" userId="9824bed1-a866-4c1f-a842-bbcfabb79a46" providerId="ADAL" clId="{94361949-A52D-4AF1-89B6-EFBD5022A129}" dt="2024-06-03T14:26:37.445" v="474" actId="47"/>
        <pc:sldMkLst>
          <pc:docMk/>
          <pc:sldMk cId="617893213" sldId="292"/>
        </pc:sldMkLst>
        <pc:spChg chg="mod">
          <ac:chgData name="Giuseppe Cimo" userId="9824bed1-a866-4c1f-a842-bbcfabb79a46" providerId="ADAL" clId="{94361949-A52D-4AF1-89B6-EFBD5022A129}" dt="2024-06-03T14:13:46.612" v="83" actId="20577"/>
          <ac:spMkLst>
            <pc:docMk/>
            <pc:sldMk cId="617893213" sldId="292"/>
            <ac:spMk id="2" creationId="{29146018-A8C4-53FA-B67B-EADDC3A36AF5}"/>
          </ac:spMkLst>
        </pc:spChg>
        <pc:spChg chg="mod">
          <ac:chgData name="Giuseppe Cimo" userId="9824bed1-a866-4c1f-a842-bbcfabb79a46" providerId="ADAL" clId="{94361949-A52D-4AF1-89B6-EFBD5022A129}" dt="2024-06-03T14:26:34.785" v="473" actId="21"/>
          <ac:spMkLst>
            <pc:docMk/>
            <pc:sldMk cId="617893213" sldId="292"/>
            <ac:spMk id="3" creationId="{EEC90A47-536E-EEF4-8037-ED806ED357F5}"/>
          </ac:spMkLst>
        </pc:spChg>
      </pc:sldChg>
    </pc:docChg>
  </pc:docChgLst>
  <pc:docChgLst>
    <pc:chgData name="Giuseppe Cimo" userId="9824bed1-a866-4c1f-a842-bbcfabb79a46" providerId="ADAL" clId="{C19B78E6-C741-448B-B1C3-7DBEAABED9E2}"/>
    <pc:docChg chg="custSel modSld sldOrd">
      <pc:chgData name="Giuseppe Cimo" userId="9824bed1-a866-4c1f-a842-bbcfabb79a46" providerId="ADAL" clId="{C19B78E6-C741-448B-B1C3-7DBEAABED9E2}" dt="2024-06-04T10:35:30.639" v="229" actId="20577"/>
      <pc:docMkLst>
        <pc:docMk/>
      </pc:docMkLst>
      <pc:sldChg chg="modSp mod">
        <pc:chgData name="Giuseppe Cimo" userId="9824bed1-a866-4c1f-a842-bbcfabb79a46" providerId="ADAL" clId="{C19B78E6-C741-448B-B1C3-7DBEAABED9E2}" dt="2024-06-04T09:49:29.592" v="71" actId="20577"/>
        <pc:sldMkLst>
          <pc:docMk/>
          <pc:sldMk cId="3193420568" sldId="286"/>
        </pc:sldMkLst>
        <pc:spChg chg="mod">
          <ac:chgData name="Giuseppe Cimo" userId="9824bed1-a866-4c1f-a842-bbcfabb79a46" providerId="ADAL" clId="{C19B78E6-C741-448B-B1C3-7DBEAABED9E2}" dt="2024-06-04T09:49:29.592" v="71" actId="20577"/>
          <ac:spMkLst>
            <pc:docMk/>
            <pc:sldMk cId="3193420568" sldId="286"/>
            <ac:spMk id="8" creationId="{A4BBA6EC-73C2-1BBC-F939-05128EAA1CB6}"/>
          </ac:spMkLst>
        </pc:spChg>
      </pc:sldChg>
      <pc:sldChg chg="addSp modSp mod ord">
        <pc:chgData name="Giuseppe Cimo" userId="9824bed1-a866-4c1f-a842-bbcfabb79a46" providerId="ADAL" clId="{C19B78E6-C741-448B-B1C3-7DBEAABED9E2}" dt="2024-06-04T10:35:30.639" v="229" actId="20577"/>
        <pc:sldMkLst>
          <pc:docMk/>
          <pc:sldMk cId="838652146" sldId="287"/>
        </pc:sldMkLst>
        <pc:spChg chg="mod">
          <ac:chgData name="Giuseppe Cimo" userId="9824bed1-a866-4c1f-a842-bbcfabb79a46" providerId="ADAL" clId="{C19B78E6-C741-448B-B1C3-7DBEAABED9E2}" dt="2024-06-04T10:35:30.639" v="229" actId="20577"/>
          <ac:spMkLst>
            <pc:docMk/>
            <pc:sldMk cId="838652146" sldId="287"/>
            <ac:spMk id="3" creationId="{D1EFDF67-3C24-D01E-F1F4-6C99159D8618}"/>
          </ac:spMkLst>
        </pc:spChg>
        <pc:picChg chg="add mod">
          <ac:chgData name="Giuseppe Cimo" userId="9824bed1-a866-4c1f-a842-bbcfabb79a46" providerId="ADAL" clId="{C19B78E6-C741-448B-B1C3-7DBEAABED9E2}" dt="2024-06-04T09:38:05.105" v="66" actId="1076"/>
          <ac:picMkLst>
            <pc:docMk/>
            <pc:sldMk cId="838652146" sldId="287"/>
            <ac:picMk id="7" creationId="{EC5C6E41-6CA1-E7F8-221D-7F6FD62F4A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A8AA9-43B7-5EC9-1C7D-B7F309A6DF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9D1BC-27E7-CCB3-F211-303FF4A1C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7EE3-1FB5-45E5-83A8-06082640BF3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78BA6-416D-8A3E-FB61-7967B6FF24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46FF3-CFB0-9B77-A8BE-F38300F369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747A-A769-43D3-B420-BFBD4F0A8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5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14FC-C95A-47E7-B6DE-9104C4A768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88038-B3AF-4AAA-96D1-55DFBA23C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413B-8202-005E-B820-D9D5B21C6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ADAC1-5BB4-B454-AE71-2F27BE263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2CB2AAE-3276-02F4-3802-EF79C243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A21D-C97D-BEBD-2429-05DCAFB5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9C9DE-C70C-1B19-5D09-DD3FC85C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6219-D371-8053-7F02-D88A6519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C858-E8C5-6FC9-858A-EABB3CF2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288B-A657-E198-EC16-9309BF0D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EDB1C5-CAF5-90BA-B369-AB7F43A6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37527C-9901-047F-3321-4B37DED4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3D7303-C2F9-B9B1-BE4F-A60C98D61FFA}"/>
              </a:ext>
            </a:extLst>
          </p:cNvPr>
          <p:cNvSpPr/>
          <p:nvPr userDrawn="1"/>
        </p:nvSpPr>
        <p:spPr>
          <a:xfrm>
            <a:off x="211701" y="6356350"/>
            <a:ext cx="11768598" cy="365125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1A26-465B-5426-2A90-1876AE70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9F14-2365-CF3D-D966-C085739BD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DE7DB6-569A-0441-A281-848823618413}"/>
              </a:ext>
            </a:extLst>
          </p:cNvPr>
          <p:cNvGrpSpPr/>
          <p:nvPr userDrawn="1"/>
        </p:nvGrpSpPr>
        <p:grpSpPr>
          <a:xfrm>
            <a:off x="109059" y="48003"/>
            <a:ext cx="11871240" cy="572547"/>
            <a:chOff x="109059" y="48003"/>
            <a:chExt cx="11871240" cy="5725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8DE537-3069-9126-0532-7D4FC274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" y="48003"/>
              <a:ext cx="816656" cy="5725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867C6C-B910-8242-CC8A-4E0E38E49FED}"/>
                </a:ext>
              </a:extLst>
            </p:cNvPr>
            <p:cNvSpPr txBox="1"/>
            <p:nvPr/>
          </p:nvSpPr>
          <p:spPr>
            <a:xfrm>
              <a:off x="598684" y="74962"/>
              <a:ext cx="1027568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New science in Radio Astronomy: applying cutting-edge technology to enhance the entire data chain, from receiver to final output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748D31-1672-32D7-825A-45C3D7D2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4819" y="74962"/>
              <a:ext cx="625480" cy="4226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C22D0F-C0CA-61BE-E705-EA3B1FFCC709}"/>
                </a:ext>
              </a:extLst>
            </p:cNvPr>
            <p:cNvSpPr txBox="1"/>
            <p:nvPr/>
          </p:nvSpPr>
          <p:spPr>
            <a:xfrm>
              <a:off x="9685990" y="283470"/>
              <a:ext cx="21339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Grant number: 101093934</a:t>
              </a: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40E9A80-6F23-DB87-0556-ED2B15FE2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69145B3-2F81-CE65-7632-65872B6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4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A5F3D6-A20F-E39A-7312-B25588DF1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4" y="0"/>
            <a:ext cx="1397808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8978E1-3EB9-C4DF-E436-91BA0963A2F7}"/>
              </a:ext>
            </a:extLst>
          </p:cNvPr>
          <p:cNvGrpSpPr/>
          <p:nvPr/>
        </p:nvGrpSpPr>
        <p:grpSpPr>
          <a:xfrm>
            <a:off x="598684" y="74962"/>
            <a:ext cx="11381615" cy="470118"/>
            <a:chOff x="598684" y="74962"/>
            <a:chExt cx="11381615" cy="4701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5F6645-8B44-19A3-910A-8262EE3384FE}"/>
                </a:ext>
              </a:extLst>
            </p:cNvPr>
            <p:cNvSpPr txBox="1"/>
            <p:nvPr/>
          </p:nvSpPr>
          <p:spPr>
            <a:xfrm>
              <a:off x="598684" y="74962"/>
              <a:ext cx="1027568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New science in Radio Astronomy: applying cutting-edge technology to enhance the entire data chain, from receiver to final output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5DE9FA-36B3-281E-D85D-8671FA05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4819" y="74962"/>
              <a:ext cx="625480" cy="4226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798B55-F40D-F645-D601-52C097C05C9B}"/>
                </a:ext>
              </a:extLst>
            </p:cNvPr>
            <p:cNvSpPr txBox="1"/>
            <p:nvPr/>
          </p:nvSpPr>
          <p:spPr>
            <a:xfrm>
              <a:off x="9685990" y="283470"/>
              <a:ext cx="21339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Grant number: 101093934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C8EA77-5C48-642C-7BEA-A878A660CE9C}"/>
              </a:ext>
            </a:extLst>
          </p:cNvPr>
          <p:cNvGrpSpPr/>
          <p:nvPr/>
        </p:nvGrpSpPr>
        <p:grpSpPr>
          <a:xfrm>
            <a:off x="-33782" y="42957"/>
            <a:ext cx="1004995" cy="587229"/>
            <a:chOff x="1188231" y="378377"/>
            <a:chExt cx="2309783" cy="13404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05B668-B38D-6FD6-BDFE-9268AAC9FD77}"/>
                </a:ext>
              </a:extLst>
            </p:cNvPr>
            <p:cNvGrpSpPr/>
            <p:nvPr/>
          </p:nvGrpSpPr>
          <p:grpSpPr>
            <a:xfrm>
              <a:off x="1944800" y="1014989"/>
              <a:ext cx="1553214" cy="703859"/>
              <a:chOff x="-16840200" y="1981200"/>
              <a:chExt cx="9779000" cy="4978400"/>
            </a:xfrm>
            <a:solidFill>
              <a:srgbClr val="252162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4549BF-4023-AF53-88BB-F16D6D3AC2D8}"/>
                  </a:ext>
                </a:extLst>
              </p:cNvPr>
              <p:cNvSpPr/>
              <p:nvPr/>
            </p:nvSpPr>
            <p:spPr>
              <a:xfrm>
                <a:off x="-1635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D6ABB3-1A7A-1964-CCE9-3678CE01359B}"/>
                  </a:ext>
                </a:extLst>
              </p:cNvPr>
              <p:cNvSpPr/>
              <p:nvPr/>
            </p:nvSpPr>
            <p:spPr>
              <a:xfrm>
                <a:off x="-1381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D8E0E2-8850-1C04-2424-46990F0DE7B6}"/>
                  </a:ext>
                </a:extLst>
              </p:cNvPr>
              <p:cNvSpPr/>
              <p:nvPr/>
            </p:nvSpPr>
            <p:spPr>
              <a:xfrm>
                <a:off x="-16840200" y="2463800"/>
                <a:ext cx="9779000" cy="4495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latin typeface="OCR A Extended" panose="02010509020102010303" pitchFamily="50" charset="0"/>
                  </a:rPr>
                  <a:t>BLOCKS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65881F-9F36-A452-C48E-BF1A286BC98D}"/>
                  </a:ext>
                </a:extLst>
              </p:cNvPr>
              <p:cNvSpPr/>
              <p:nvPr/>
            </p:nvSpPr>
            <p:spPr>
              <a:xfrm>
                <a:off x="-11394678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E3343D-0F90-ABEE-37F0-24A61C243381}"/>
                  </a:ext>
                </a:extLst>
              </p:cNvPr>
              <p:cNvSpPr/>
              <p:nvPr/>
            </p:nvSpPr>
            <p:spPr>
              <a:xfrm>
                <a:off x="-8971756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2BE90B-2069-3745-F615-D45C233CA569}"/>
                </a:ext>
              </a:extLst>
            </p:cNvPr>
            <p:cNvGrpSpPr/>
            <p:nvPr/>
          </p:nvGrpSpPr>
          <p:grpSpPr>
            <a:xfrm>
              <a:off x="1188231" y="378377"/>
              <a:ext cx="1574483" cy="713498"/>
              <a:chOff x="-16840200" y="1981200"/>
              <a:chExt cx="9779000" cy="4978400"/>
            </a:xfrm>
            <a:solidFill>
              <a:srgbClr val="252162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8D0733-59DF-EA40-732F-0BA89F60B72F}"/>
                  </a:ext>
                </a:extLst>
              </p:cNvPr>
              <p:cNvSpPr/>
              <p:nvPr/>
            </p:nvSpPr>
            <p:spPr>
              <a:xfrm>
                <a:off x="-16840200" y="2463792"/>
                <a:ext cx="9779000" cy="449580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latin typeface="OCR A Extended" panose="02010509020102010303" pitchFamily="50" charset="0"/>
                  </a:rPr>
                  <a:t>RADIO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C2FC45-51A1-860E-1357-7C444F419935}"/>
                  </a:ext>
                </a:extLst>
              </p:cNvPr>
              <p:cNvSpPr/>
              <p:nvPr/>
            </p:nvSpPr>
            <p:spPr>
              <a:xfrm>
                <a:off x="-1635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B2AB02-8703-ADB3-13E9-8740227BCEBE}"/>
                  </a:ext>
                </a:extLst>
              </p:cNvPr>
              <p:cNvSpPr/>
              <p:nvPr/>
            </p:nvSpPr>
            <p:spPr>
              <a:xfrm>
                <a:off x="-1381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016192-2BA0-E09A-F53F-4761DDE913F7}"/>
                  </a:ext>
                </a:extLst>
              </p:cNvPr>
              <p:cNvSpPr/>
              <p:nvPr/>
            </p:nvSpPr>
            <p:spPr>
              <a:xfrm>
                <a:off x="-11394678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ED53D7-4EEE-DE20-C70C-BB4D0EEB7FD2}"/>
                  </a:ext>
                </a:extLst>
              </p:cNvPr>
              <p:cNvSpPr/>
              <p:nvPr/>
            </p:nvSpPr>
            <p:spPr>
              <a:xfrm>
                <a:off x="-8971756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65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7BB9-F10C-1FED-83A2-79541118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DF67-3C24-D01E-F1F4-6C99159D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L" dirty="0" err="1"/>
              <a:t>WiFi</a:t>
            </a:r>
            <a:endParaRPr lang="en-NL" dirty="0"/>
          </a:p>
          <a:p>
            <a:pPr lvl="1"/>
            <a:r>
              <a:rPr lang="en-NL" dirty="0"/>
              <a:t>Network: INVITADOS</a:t>
            </a:r>
          </a:p>
          <a:p>
            <a:pPr lvl="1"/>
            <a:r>
              <a:rPr lang="it-IT" dirty="0"/>
              <a:t>P</a:t>
            </a:r>
            <a:r>
              <a:rPr lang="en-NL" dirty="0" err="1"/>
              <a:t>assword</a:t>
            </a:r>
            <a:r>
              <a:rPr lang="en-NL" dirty="0"/>
              <a:t>: UNVU7a2@</a:t>
            </a:r>
          </a:p>
          <a:p>
            <a:pPr lvl="1"/>
            <a:endParaRPr lang="en-NL" dirty="0"/>
          </a:p>
          <a:p>
            <a:r>
              <a:rPr lang="en-NL" dirty="0"/>
              <a:t>Snacks and drinks</a:t>
            </a:r>
          </a:p>
          <a:p>
            <a:pPr lvl="1"/>
            <a:r>
              <a:rPr lang="en-NL" dirty="0"/>
              <a:t>At the Observatories</a:t>
            </a:r>
          </a:p>
          <a:p>
            <a:pPr lvl="1"/>
            <a:r>
              <a:rPr lang="it-IT" dirty="0"/>
              <a:t>F</a:t>
            </a:r>
            <a:r>
              <a:rPr lang="en-NL" dirty="0" err="1"/>
              <a:t>ollow</a:t>
            </a:r>
            <a:r>
              <a:rPr lang="en-NL" dirty="0"/>
              <a:t> </a:t>
            </a:r>
            <a:r>
              <a:rPr lang="en-NL"/>
              <a:t>the RB posters</a:t>
            </a:r>
            <a:endParaRPr lang="en-NL" dirty="0"/>
          </a:p>
          <a:p>
            <a:pPr lvl="1"/>
            <a:endParaRPr lang="en-NL" dirty="0"/>
          </a:p>
          <a:p>
            <a:r>
              <a:rPr lang="en-NL" dirty="0"/>
              <a:t>Visits</a:t>
            </a:r>
          </a:p>
          <a:p>
            <a:pPr lvl="1"/>
            <a:r>
              <a:rPr lang="en-NL" dirty="0"/>
              <a:t>guided tours</a:t>
            </a:r>
          </a:p>
          <a:p>
            <a:pPr lvl="1"/>
            <a:endParaRPr lang="en-NL" dirty="0"/>
          </a:p>
          <a:p>
            <a:r>
              <a:rPr lang="en-NL" dirty="0"/>
              <a:t>Storage room close to reception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A1532-9697-511E-4126-8DC730B5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B7ED-1D31-BB83-93AE-26D33E58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C6E41-6CA1-E7F8-221D-7F6FD62F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859" y="839971"/>
            <a:ext cx="3864367" cy="33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D554F55-57BA-4A87-47E5-33A1487B1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802" y="643466"/>
            <a:ext cx="5390006" cy="55710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F4185-AE3E-707D-25ED-B23868A3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04/06/2024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DAD2A-C99F-8D09-EFA9-86A9429A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RADIOBLOCK-All-Hands - Madrid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9AD627B-B77D-4B72-F6DC-19F57F62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011" y="0"/>
            <a:ext cx="443149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BA6EC-73C2-1BBC-F939-05128EAA1CB6}"/>
              </a:ext>
            </a:extLst>
          </p:cNvPr>
          <p:cNvSpPr txBox="1"/>
          <p:nvPr/>
        </p:nvSpPr>
        <p:spPr>
          <a:xfrm>
            <a:off x="0" y="718458"/>
            <a:ext cx="27051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NewRomanPSMT"/>
              </a:rPr>
              <a:t>Day 1:</a:t>
            </a:r>
          </a:p>
          <a:p>
            <a:endParaRPr lang="en-US" dirty="0">
              <a:latin typeface="TimesNewRomanPSM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Project progress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Day 2:</a:t>
            </a:r>
          </a:p>
          <a:p>
            <a:endParaRPr lang="en-US" dirty="0">
              <a:latin typeface="TimesNewRomanPSM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All-Hands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Topics of general interest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Long breaks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General communication activity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Splinters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TimesNewRomanPSMT"/>
              </a:rPr>
              <a:t>WP/Tasks splinters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TimesNewRomanPSMT"/>
              </a:rPr>
              <a:t>Helpdesk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TimesNewRomanPSMT"/>
              </a:rPr>
              <a:t>One-on-one discussions</a:t>
            </a:r>
          </a:p>
          <a:p>
            <a:r>
              <a:rPr lang="en-US" dirty="0">
                <a:latin typeface="TimesNewRomanPSMT"/>
              </a:rPr>
              <a:t>Day3:</a:t>
            </a:r>
          </a:p>
          <a:p>
            <a:endParaRPr lang="en-US" dirty="0">
              <a:latin typeface="TimesNewRomanPSM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NewRomanPSMT"/>
              </a:rPr>
              <a:t>WP day</a:t>
            </a:r>
            <a:r>
              <a:rPr lang="en-NL" dirty="0">
                <a:latin typeface="TimesNewRomanPSMT"/>
              </a:rPr>
              <a:t>`</a:t>
            </a:r>
            <a:endParaRPr lang="en-US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19342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5FB6-DB57-0C3A-D0F3-8E50C48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General Assembly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6305-52C3-C3BB-1E74-627332EB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50B0-C685-A007-E166-891ED7DF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04DDD-F827-7EB8-9876-A3402D3BE8D3}"/>
              </a:ext>
            </a:extLst>
          </p:cNvPr>
          <p:cNvSpPr txBox="1"/>
          <p:nvPr/>
        </p:nvSpPr>
        <p:spPr>
          <a:xfrm>
            <a:off x="1660071" y="1875745"/>
            <a:ext cx="8833757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TimesNewRomanPSMT"/>
              </a:rPr>
              <a:t>Ultimate decision-making body of the project</a:t>
            </a:r>
            <a:endParaRPr lang="en-US" sz="2800">
              <a:ea typeface="Calibri"/>
              <a:cs typeface="Calibri"/>
            </a:endParaRPr>
          </a:p>
          <a:p>
            <a:pPr algn="l"/>
            <a:endParaRPr lang="en-US" sz="2800" dirty="0">
              <a:latin typeface="TimesNewRomanPSMT"/>
            </a:endParaRPr>
          </a:p>
          <a:p>
            <a:pPr algn="l"/>
            <a:r>
              <a:rPr lang="en-US" sz="2800" dirty="0">
                <a:latin typeface="TimesNewRomanPSMT"/>
              </a:rPr>
              <a:t>One representative per partner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TimesNewRomanPSMT"/>
              </a:rPr>
              <a:t>Please provide contact or proxy for tomorrow’s meeting</a:t>
            </a:r>
          </a:p>
          <a:p>
            <a:pPr algn="l"/>
            <a:endParaRPr lang="en-US" sz="2800" dirty="0">
              <a:latin typeface="TimesNewRomanPSMT"/>
            </a:endParaRPr>
          </a:p>
          <a:p>
            <a:r>
              <a:rPr lang="en-US" sz="2800" dirty="0">
                <a:latin typeface="TimesNewRomanPSMT"/>
              </a:rPr>
              <a:t>It meets once per year. WP leaders and Project Management are invited to attend the General Assembly meetings.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21D5D-B7AB-4B37-8B27-5E488796E4A2}"/>
              </a:ext>
            </a:extLst>
          </p:cNvPr>
          <p:cNvSpPr txBox="1"/>
          <p:nvPr/>
        </p:nvSpPr>
        <p:spPr>
          <a:xfrm>
            <a:off x="838200" y="1066801"/>
            <a:ext cx="5241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NewRomanPSMT"/>
              </a:rPr>
              <a:t>Wednesday 5 June 2024</a:t>
            </a:r>
          </a:p>
          <a:p>
            <a:r>
              <a:rPr lang="en-US" dirty="0">
                <a:latin typeface="TimesNewRomanPSMT"/>
              </a:rPr>
              <a:t>by invitation only: for directors or their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350764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OCR A Extended</vt:lpstr>
      <vt:lpstr>TimesNewRomanPSMT</vt:lpstr>
      <vt:lpstr>Office Theme</vt:lpstr>
      <vt:lpstr>PowerPoint Presentation</vt:lpstr>
      <vt:lpstr>Announcements</vt:lpstr>
      <vt:lpstr>PowerPoint Presentation</vt:lpstr>
      <vt:lpstr>General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Cimo</dc:creator>
  <cp:lastModifiedBy>Giuseppe Cimo</cp:lastModifiedBy>
  <cp:revision>99</cp:revision>
  <dcterms:created xsi:type="dcterms:W3CDTF">2023-03-08T08:23:57Z</dcterms:created>
  <dcterms:modified xsi:type="dcterms:W3CDTF">2024-06-04T10:35:35Z</dcterms:modified>
</cp:coreProperties>
</file>