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1" r:id="rId6"/>
    <p:sldId id="259" r:id="rId7"/>
    <p:sldId id="262" r:id="rId8"/>
    <p:sldId id="263" r:id="rId9"/>
    <p:sldId id="26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19:27.27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59757D0-26E3-435A-BA1C-12CEA29A8442}" emma:medium="tactile" emma:mode="ink">
          <msink:context xmlns:msink="http://schemas.microsoft.com/ink/2010/main" type="inkDrawing" rotatedBoundingBox="7111,23 11069,1322 10430,3271 6471,1972" semanticType="callout" shapeName="Other">
            <msink:sourceLink direction="with" ref="{69F899FE-7D0A-4983-8212-CAA158D7C2A5}"/>
            <msink:sourceLink direction="with" ref="{E769DFA5-56DA-46DC-8D42-F99EDB818232}"/>
          </msink:context>
        </emma:interpretation>
      </emma:emma>
    </inkml:annotationXML>
    <inkml:trace contextRef="#ctx0" brushRef="#br0">274 80 9 0,'-32'-4'4'0,"9"8"-3"16,19-4 4-16,-1-4-5 16,1 0 0-16,4 4-1 15,0-4 1-15,0 4 0 16,4-4 1-16,1 0-1 0,4 0 0 15,0 4 1-15,9 0 0 0,1 0 1 16,8 0 0-16,5 0 0 16,5 4 1-16,-1-4-1 15,1 4 1-15,4-4-1 16,9 0 1-16,10 0-2 31,4 0 1-31,9-4-2 16,0 0 1-16,9 0-1 0,10 0 1 15,-10 0-1-15,5 4 1 16,4 0-1-16,5 0 0 16,5 0 0-16,9 4 0 15,-5 0 0-15,0 0 1 16,5 0-2-16,-28-4 1 0,32 8 0 16,1-4 0-16,4 4 0 15,-33-4 0-15,15 0 0 16,0 4 0-16,-5-3 0 15,0 3 0-15,0 4 0 16,4 4 1-16,-8 0-1 16,-15 5 0-16,-3-9 0 0,-6 0 1 0,-4-4-1 15,-14 0 0-15,10-4-1 16,-10 5 1-16,5-5 0 16,-14 4 1-16,-4-8-1 31,-5 4 1-31,-5 0 0 15,-4-4 0-15,-5 8-1 16,1-4 1-16,-6 4-1 16,1 0 0-16,-5 0 0 0,5-3 1 15,-5-1-1-15,0 4 0 16,0 0 0-16,5-4 1 16,-5 4 0-16,0 0 0 15,0 4-1-15,1 1 1 16,-1 3 0-16,0 0 0 0,0 4 0 15,-4 5 0-15,4-5-1 16,5 0 1-16,-5 1-1 16,4 3 1-16,-3-4-1 15,-1-3 1-15,4 3-2 16,-3-4 1-16,-1 5 0 16,0 3 1-1,0 4-1-15,0 5 1 16,0-1 0-16,0 17 0 0,-4 4 0 15,0 0 1-15,-5 4-2 16,0 12 0-16,-10 0 0 16,1 0 1-16,0 8-1 15,-5 0 0-15,1 13 0 16,-6-5 0-16,6 9 0 16,-6-1 0-16,1-8 0 0,0-3 1 15,-1-1-1-15,6-4 1 16,-1-4-1-16,5 5 1 15,-5-13-1-15,5-4 1 16,0-13-1-16,0-7 0 16,4-4-1-16,1-13 1 0,-1-8-9 15,5-8 1-15,-14-20-1 16,-4-8 0-16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1:49.07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78E29D83-E432-48B8-9A03-9563EB71C78D}" emma:medium="tactile" emma:mode="ink">
          <msink:context xmlns:msink="http://schemas.microsoft.com/ink/2010/main" type="writingRegion" rotatedBoundingBox="1818,9676 10022,9986 9978,11135 1774,10825">
            <msink:destinationLink direction="with" ref="{3942ADCA-5286-4F39-AA48-7C67D2C879CD}"/>
          </msink:context>
        </emma:interpretation>
      </emma:emma>
    </inkml:annotationXML>
    <inkml:traceGroup>
      <inkml:annotationXML>
        <emma:emma xmlns:emma="http://www.w3.org/2003/04/emma" version="1.0">
          <emma:interpretation id="{07857250-1905-44A2-BBCD-A48AE5567BB3}" emma:medium="tactile" emma:mode="ink">
            <msink:context xmlns:msink="http://schemas.microsoft.com/ink/2010/main" type="paragraph" rotatedBoundingBox="1818,9676 10022,9986 9978,11135 1774,108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AB0D55-0AD2-4AB7-A38B-618F8ADA8B8C}" emma:medium="tactile" emma:mode="ink">
              <msink:context xmlns:msink="http://schemas.microsoft.com/ink/2010/main" type="line" rotatedBoundingBox="1818,9676 10022,9986 9978,11135 1774,10825"/>
            </emma:interpretation>
          </emma:emma>
        </inkml:annotationXML>
        <inkml:traceGroup>
          <inkml:annotationXML>
            <emma:emma xmlns:emma="http://www.w3.org/2003/04/emma" version="1.0">
              <emma:interpretation id="{73CD16E6-6A9B-4266-A47A-1A98CC8F00C6}" emma:medium="tactile" emma:mode="ink">
                <msink:context xmlns:msink="http://schemas.microsoft.com/ink/2010/main" type="inkWord" rotatedBoundingBox="1818,9676 10022,9986 9978,11135 1774,10825"/>
              </emma:interpretation>
              <emma:one-of disjunction-type="recognition" id="oneOf0">
                <emma:interpretation id="interp0" emma:lang="en-GB" emma:confidence="0">
                  <emma:literal>M WE-INFERENCE</emma:literal>
                </emma:interpretation>
                <emma:interpretation id="interp1" emma:lang="en-GB" emma:confidence="0">
                  <emma:literal>MN-INFERENCE</emma:literal>
                </emma:interpretation>
                <emma:interpretation id="interp2" emma:lang="en-GB" emma:confidence="0">
                  <emma:literal>MAW-INFERENCE</emma:literal>
                </emma:interpretation>
                <emma:interpretation id="interp3" emma:lang="en-GB" emma:confidence="0">
                  <emma:literal>MOW-INFERENCE</emma:literal>
                </emma:interpretation>
                <emma:interpretation id="interp4" emma:lang="en-GB" emma:confidence="0">
                  <emma:literal>MEW-INFERENCE</emma:literal>
                </emma:interpretation>
              </emma:one-of>
            </emma:emma>
          </inkml:annotationXML>
          <inkml:trace contextRef="#ctx0" brushRef="#br0">3488 666 19 0,'32'-69'9'0,"37"-16"-12"0,-51 52 16 16,0 1-13-16,10-5 1 31,4-7-1-31,-5 7 1 0,1 5-2 16,-1-1 1-16,-9 9 1 15,1 7 0-15,-6 13 0 16,1 12 1-16,-9 9 0 15,-5 11 0-15,0 13 0 16,-5 8 0-16,5 3-1 16,0 5 1-16,0 4-2 15,0-16 1-15,5-13-1 0,4-7 1 0,5-17 0 16,4-12 0-16,0-12 0 16,5-9 0-16,-5-11 0 15,1-5 1-15,-1-8-2 16,0 17 0-16,5-5-1 15,0 5 0-15,4-1-5 16,1 5 0-16,-1 3-3 16,1 5 1-16</inkml:trace>
          <inkml:trace contextRef="#ctx0" brushRef="#br0" timeOffset="870.4965">4471 154 16 0,'-4'0'8'0,"8"13"-7"16,-4-9 12-16,-4 4-12 15,-5 12 1-15,-5 4 0 16,0 13 1-16,-4 20-4 16,0 12 0-16,4 12 2 0,-4 9 1 15,-1-9-2-15,6-12 1 16,3-16-1-16,1-8 1 15,5-17 0-15,4-16 0 0,0-12-1 16,4-24 1-16,5-17-1 16,1-8 1-16,3-7-1 31,1-10 1-31,0 1-1 16,-1 0 0-16,1 9 0 15,4 7 1-15,1 4-1 16,-1 4 1-16,-4 13-1 0,-1 8 1 15,1 3-1-15,0 9 1 16,4 4-1-16,5 4 0 16,0 0 0-16,4 0 0 15,1 0-1-15,-1 0 1 16,1 0-5-16,-6 0 1 16,1 4-3-16,0-4 0 0</inkml:trace>
          <inkml:trace contextRef="#ctx0" brushRef="#br0" timeOffset="886.1269">4389 467 18 0,'-37'4'9'0,"51"0"-10"0,-5-8 14 0,0-4-14 15,1 0 1-15,12 4-1 16,10-4 1-16,10 4-1 15,-1-4 1-15,-5 4-5 16,1-5 1-16</inkml:trace>
          <inkml:trace contextRef="#ctx0" brushRef="#br0" timeOffset="1425.0421">4535 979 13 0,'14'-8'6'0,"55"-41"-8"15,-47 37 9-15,10-4-11 16,5-8 1-16,9-1-3 16,4 1 1-16</inkml:trace>
          <inkml:trace contextRef="#ctx0" brushRef="#br0" timeOffset="1024.1869">4700 544 19 0,'-14'-4'9'0,"23"8"-10"0,-9-4 16 0,9-4-15 16,10-4 0-16,4 0 1 15,13-4 0-15,5 0-1 16,10-9 0-16,-1 5 0 16,5 4 0-16,0 0-3 15,-10 4 1-15,-4 8-4 16,-9 4 0-16</inkml:trace>
          <inkml:trace contextRef="#ctx0" brushRef="#br0" timeOffset="887.1269">4842 366 10 0,'-10'12'5'0,"-8"24"-2"16,14-19 4-16,-1 3-5 15,-4 17 0-15,0 19 1 16,0-3 0-16,-1 4-4 16,1 4 1-16,0-4 2 31,5-12 1-31,-1-13-1 0,0-11 1 16,1-17-1-16,4-17 0 15,0-7 0-15,0-16 0 0,0-17-1 16,0 0 1-16,4-8-1 15,6-4 0-15,-1 8 0 16,0 4 1-16,0 4-1 16,5 5 0-16,-1 3 0 15,1 4 1 1,0 9-1-16,0 4 0 16,-1 3 0-16,6 9 0 0,3 4-1 15,1 4 0-15,5-4 0 16,-1 4 0-16,5 0-2 15,5 0 0-15,-1 4-5 16,-8 0 0-16,-1 8-2 16,-9 0 1-16</inkml:trace>
          <inkml:trace contextRef="#ctx0" brushRef="#br0" timeOffset="2388.5087">5303 500 14 0,'-4'-16'7'0,"4"7"-7"16,0 9 13-16,0 0-12 0,0 4 0 15,0 9 1-15,-5 11 1 16,-4 9-3-16,0 7 0 16,0 13 1-16,-5-4 1 15,-4 8-1-15,-5 4 1 16,0-17 0-16,5-7 0 0,4-17 0 15,-4-8 0-15,-5-12 0 16,5-16 0-16,4-4 0 16,0-13 0-16,0-7-1 15,5-13 0-15,5 4-1 16,4-4 1-16,9 0-1 16,5 5 1-1,8-1-2-15,10 4 0 16,14 13 0-16,4 7 1 0,-8 1-1 15,-1 12 0-15,0-5 0 16,5 9 1-16,-5 0 0 16,-5 0 1-16,1 4-1 15,-10 4 0-15,-4 8 0 16,-9 4 1-16,-9 9 0 16,-5 3 0-16,-10 0-1 0,-3 1 1 15,-1-1 0-15,0 1 0 16,1 7-1-16,-6-3 1 15,10-5-1-15,0 0 0 16,0 1 0-16,0-1 0 16,0 5-1-16,4 3 1 0,0-4-1 15,5 1 1 1,0-1 0-16,0-3 0 16,0-1-2-16,10-4 0 15,3-3-5-15,1-1 1 0,9-12-2 16,9-12 0-16</inkml:trace>
          <inkml:trace contextRef="#ctx0" brushRef="#br0" timeOffset="2626.498">5710 1044 18 0,'-18'4'9'0,"18"-12"-6"0,0 8 14 0,14-16-17 31,4 0 1-31,5-9 0 16,18 5 0-16,5-4-2 0,4 3 1 15,-4 1-4-15,-5 0 0 16,0 8-2-16,-4 3 0 16</inkml:trace>
          <inkml:trace contextRef="#ctx0" brushRef="#br0" timeOffset="2422.2881">5857 427 12 0,'-32'0'6'0,"27"36"-4"16,0-24 7-16,1 5-9 0,-5 19 1 15,0 9 0-15,-5 8 1 16,-4 8-2-16,4 8 0 16,0-12 1-16,0-4 0 15,5-9 0-15,0-11 1 16,5-17-1-16,4-12 0 16,4-16 0-1,1-17 1-15,-1-7 0 16,1-21 1-16,-1-4-1 15,1-4 0-15,0-8 0 16,-1 8 0-16,1 8 0 16,-1 8 1-16,1 8-1 15,4 13 0-15,0 0-1 16,9 7 0-16,5 9-1 0,14 4 1 0,9 4-1 16,4 4 1-16,0-4-1 15,0 4 0-15,5 0-2 16,5-4 0-16,-5 0-5 15,-5 0 1-15,-9 8-3 16,-14 0 1-16</inkml:trace>
          <inkml:trace contextRef="#ctx0" brushRef="#br0" timeOffset="2425.7881">5797 630 26 0,'-14'-16'13'0,"42"-29"-15"0,-14 37 25 0,13-4-21 16,10-5 1-16,8 1-1 15,-4-8 0-15,1 3-3 16,-1 5 0-16,0 8 0 16,-5 8 1-16,-4 8-7 15,-9 8 1-15,-14 17-2 16,-13 12 0-16</inkml:trace>
          <inkml:trace contextRef="#ctx0" brushRef="#br0" timeOffset="2874.6524">6149 918 21 0,'32'-61'10'0,"37"-16"-12"16,-46 53 18-16,9-17-15 16,4 5 1-16,1-1 1 0,-1 4 0 0,-4 5-4 31,-9 8 0-31,-4 12 3 16,-6 8 0-16,-4 20 0 15,-4 12 0-15,-5 9 0 0,0 12 0 16,0 4 0-16,0-17 0 15,9 1 0 1,0-8 0-16,14-9-1 0,9-20 1 16,5-12-1-16,4-12 0 15,0-5-1-15,-4-11 0 16,-1-9-5-16,5 0 1 16,0 9-6-16,5 3 1 15</inkml:trace>
          <inkml:trace contextRef="#ctx0" brushRef="#br0" timeOffset="3043.0107">7283 366 24 0,'0'-21'12'0,"0"1"-10"15,-5 16 16-15,-4 4-17 16,-4 4 0-16,-6 12 2 16,-8 9 1-1,-5 11-5-15,0 1 1 0,0 12 2 16,4 12 0-16,1 4-1 15,9-4 0-15,9-9-4 16,4 1 1-16,10-8-5 16,8-9 0-16,10-3-2 15,9-17 1-15</inkml:trace>
          <inkml:trace contextRef="#ctx0" brushRef="#br0" timeOffset="3374.0172">7530 553 10 0,'-23'32'5'0,"0"82"-4"15,14-90 5-15,0 9-6 16,-9 20 0 0,-1-1 0-1,-4 9 0-15,5-8 0 0,4-8 0 16,5-13 1-16,5-11 1 15,4-17 0-15,9-12 0 16,0-17 0-16,5-11 0 0,-1-13 0 16,6-12 0-16,-1-12-2 15,-4 4 1-15,4-4-1 16,0 4 0-16,-4 8 0 16,0 8 1-16,-1 12-2 15,1 9 1-15,4 7 0 16,1 9 0-16,4-4-5 0,9 7 1 15</inkml:trace>
          <inkml:trace contextRef="#ctx0" brushRef="#br0" timeOffset="3890.9394">7434 1024 30 0,'-14'-16'15'0,"83"-25"-19"16,-46 29 33-16,9-4-29 15,13 3 0-15,15-3 0 16,4 8 1-16,23 0-2 0,4 8 1 0,-4 0-5 15,-5 0 0-15,1 4-4 16,-10-4 1-16</inkml:trace>
          <inkml:trace contextRef="#ctx0" brushRef="#br0" timeOffset="3679.3175">7676 585 12 0,'-23'8'6'0,"19"-24"-5"0,4 16 7 0,0 0-5 15,9-8 1-15,0 4 0 16,9 0 0-16,5 0-6 15,14 4 1-15,-1 0 2 16,1 0 1-16,4 0-6 16,5 8 0-1,-5 4-2-15,-4 0 1 16</inkml:trace>
          <inkml:trace contextRef="#ctx0" brushRef="#br0" timeOffset="-1634.0919">3049 118 5 0,'5'-5'2'0,"-5"-11"5"0,0 16 2 16,0 4-6-16,-9 8 0 15,0 1 2-15,-5 7 1 0,-4 8-7 16,-1 1 0-16,1 11 5 16,-5 9 0-16,0 4-2 15,5-9 0-15,0 1-1 16,-1 0 0-16,6-5-1 16,4-7 1-16,-1-5-3 15,6 0 1 1,-1-3-5-16,5-5 1 0,0-4-2 15,5 0 1-15</inkml:trace>
          <inkml:trace contextRef="#ctx0" brushRef="#br0" timeOffset="-1304.6751">2432 858 3 0,'14'0'1'0,"18"-12"5"16,-14 8-3-16,5-5-2 15,14 5 1-15,4 0 1 16,14 0 0-16,4-4-4 16,5 4 1-16,9 4 1 15,0 0 1-15,-4 0-1 0,-5-4 0 16,-9 0 0-16,-9-4 0 16,-1 0-5-16,-8-4 1 0</inkml:trace>
          <inkml:trace contextRef="#ctx0" brushRef="#br0" timeOffset="-1032.5364">2789 128 12 0,'-32'-33'6'0,"32"-16"-2"16,4 41 8-16,5-4-12 16,10 0 0-16,4 4 0 15,4 4 1-15,10 4-1 16,4 4 0-16,9 4 0 0,0 4 0 16,5 0-2-16,-9-4 0 0,-9 5-2 15,-1 3 0-15</inkml:trace>
          <inkml:trace contextRef="#ctx0" brushRef="#br0" timeOffset="-3364.2954">1335 99 11 0,'4'-12'5'0,"1"8"1"0,-5 4-3 16,0 12 0-16,-5 13 0 0,1 11 2 16,-5 13 0-16,0 16-7 15,-1-13 1-15,1 42 4 16,5-1 0-16,-1-16-1 16,1-16 0-16,-1-17 0 15,5-11 0-15,5-17 0 16,4-16 1-16,0-20-1 0,9-17 1 15,0-3-1-15,5-9 0 16,0-8-1 0,0 9 0-16,4 3-2 0,-4 13 0 15,-4 7 0-15,-1 9 0 32,0 4 0-32,0 16 0 0,-4 16 0 15,0 13 0-15,4 3 1 16,0 21 0-16,10-4-1 15,-1-9 1-15,1-7 0 16,4-13 1-16,0-20 0 16,-5-12 0-16,1-16 0 15,4-13 1-15,0-11-1 0,4-13 1 0,-4 8-1 16,0-8 1-16,-4 4-1 16,-5 9 0-16,-5 7-1 15,0 13 0-15,-4 7-2 31,4 9 1-31,-4 16-8 16,4 17 0-16</inkml:trace>
          <inkml:trace contextRef="#ctx0" brushRef="#br0" timeOffset="-811.3361">2034 532 18 0,'-18'-24'9'0,"78"-13"-13"0,-42 29 16 0,9 0-13 15,5 0 1-15,9 4-8 0,14 8 0 16</inkml:trace>
          <inkml:trace contextRef="#ctx0" brushRef="#br0" timeOffset="-3787.5387">279 51 8 0,'9'-17'4'0,"-18"5"-1"0,13 0 4 16,1 8-7-16,-1-4 0 16,-4 8 0-16,0 4 1 0,5 0 0 15,-5 12 1-15,-5 4 1 31,-4 21 0-31,-4 8 0 16,-6 20 1-16,-8 12-1 16,-5 24 0-16,0 17-1 15,0-9 0-15,0-3-1 0,0-13 1 0,9-11-1 16,5-26 0-16,4-11 1 16,5-29 1-16,4-24-1 15,10-20 0-15,4-21 0 16,0-20 0-1,5-12-2-15,4-8 0 0,0-4 0 16,5 12 0-16,0 4 0 16,5 4 0-16,-1 16-2 15,-9 13 0-15,1 15 1 16,-6 21 1-16,1 8-2 16,-5 17 1-16,-4 15-1 15,4 5 1-15,-5 11 1 0,6 9 1 16,-1-12 0-16,0-9 1 15,5-11 0-15,-1-9 0 0,10-20 0 16,-5-20 0-16,5-5 0 16,0-15 0-16,5-9-2 15,4-3 1-15,0-5-1 32,4 0 1-32,1-4-1 15,4 8 0-15,-9 9-1 16,-5 7 1-16,-4 9-1 0,0 8 1 15,-5 3 0-15,-4 13 0 16,0 8 0-16,0 17 0 16,-5 7 0-16,-5 4 1 15,-4 13-1-15,0 12 1 0,-4 4 0 16,-5 16 0-16,-1 4-1 16,1-4 1-16,0-8-1 15,0-4 1-15,4-12-5 16,1-9 1-1,4-7-6-15,0-5 0 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1:55.13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3942ADCA-5286-4F39-AA48-7C67D2C879CD}" emma:medium="tactile" emma:mode="ink">
          <msink:context xmlns:msink="http://schemas.microsoft.com/ink/2010/main" type="inkDrawing" rotatedBoundingBox="1201,8756 11166,8984 11106,11609 1141,11381" hotPoints="10627,9308 10457,11733 2002,11140 2172,8716" semanticType="enclosure" shapeName="Rectangle">
            <msink:sourceLink direction="with" ref="{78E29D83-E432-48B8-9A03-9563EB71C78D}"/>
            <msink:destinationLink direction="with" ref="{D6E2091E-C345-4121-B78C-7575840FCA1A}"/>
            <msink:destinationLink direction="to" ref="{9915514F-8FFC-44AA-9BE3-8BB347C247D0}"/>
          </msink:context>
        </emma:interpretation>
      </emma:emma>
    </inkml:annotationXML>
    <inkml:trace contextRef="#ctx0" brushRef="#br0">421 514 15 0,'-14'9'7'0,"19"56"-3"0,0-41 7 0,-1 8-11 16,1 21 0-16,-1 12 2 15,-4 13 0-15,-4 7-2 16,-1 16 0-16,1 13 2 0,-1 8 0 16,0 4 0-16,-4 12 0 15,0 1-1-15,5-9 1 16,4-8-1-16,4-17 1 15,5-15-1-15,0-13 0 16,5-4 0-16,4-16 0 0,5-12-1 31,9-9 1-31,9-3-1 16,-4-5 0-16,9-8 0 16,9-3 0-16,13-1 0 15,1 0 1-15,4-4-1 16,18-8 0-16,10 0 0 0,27-4 0 15,0-4 0 1,9 0 0-16,9-4 0 0,24 0 0 0,8 0 0 16,9-8 0-16,14 8 0 15,5-1 0-15,5-7 0 16,17 4 0-16,-4 0 0 16,0 8 0-16,9 4 0 15,-4 0 0-15,0 0 1 16,8 8 0-16,1 4 0 0,-5-4 0 15,10 0-1 1,-15 0 1-16,-4 1-1 16,5-1 1-16,-5-4-1 15,-18 8 1-15,4 0-1 16,-9 4 1-16,-9-3-1 0,-14 3 1 16,10 4-1-1,-14-8 0-15,-5 1 0 16,-18-1 0-16,-5 0 0 15,-9-8 1-15,-4 4-1 16,-10-4 1-16,-4 4-1 16,-5 0 0-16,-18-3 0 0,-9-5 1 15,-5 0-1-15,1-5 1 16,-1 5-1-16,-9 0 0 0,0-8 0 16,0 0 1-16,-4 0-1 15,0-4 0-15,-5 0 0 16,-5 0 1-16,-9-5-1 15,1-11 0-15,-6 3 0 16,1-3 0-16,-5-9 0 31,0-7 1-31,5-5-1 0,-5-12 1 16,0-12-1-16,-4-4 1 16,-5-13-1-16,0-7 1 31,5-66-1-31,-10 21 1 15,-9 16-1-15,-4 12 0 16,-5 4 0-16,-4 17 1 0,-1 3-1 0,-4 9 0 16,-9 8 0-16,-5 12 0 15,-8 8 0-15,-6 4 0 16,-8 9 0-16,-6 3 0 16,-3 5 0-16,4 3 0 15,-10 5 0-15,-13-5 0 16,-4 9 1-1,-5 0 0-15,-5-5-1 16,-14 9 1-16,1 0 0 16,-1 0 1-16,-8-9-2 15,-19 1 1-15,-4 4 0 16,-1-1 0-16,-4 5-1 16,-9-4 0-16,-9-1 0 15,-5 1 0-15,0 4 0 0,-9 0 1 16,-14-5 0-16,5 1 1 15,9 8 0-15,-9-13 1 16,-5 1-1-16,0 0 1 16,5 3-1-16,5-3 1 0,-15 4-2 15,1-5 0-15,4 5-1 16,-4 0 1-16,9 3 0 16,0 1 0-16,-5 4-1 15,9 4 0-15,-8 0 0 16,-6-1 1-16,1 9-2 15,0 0 1-15,-5 0 0 0,-14 4 0 16,10 5 0-16,-10-1 0 31,5 0 0-31,-9 4 0 0,9 0 0 16,-5 0 0-16,-4 5 0 16,4-1 0-16,1 4 0 15,-1 1 0-15,-4 3 0 16,23 4 0-16,-10 1 0 15,1 3 0-15,-5 5-1 16,27 8 1-16,1-5-3 16,-5-3 1-16,9 4-6 0,9 7 0 15,18 9-6-15,32-4 0 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1:56.87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D6E2091E-C345-4121-B78C-7575840FCA1A}" emma:medium="tactile" emma:mode="ink">
          <msink:context xmlns:msink="http://schemas.microsoft.com/ink/2010/main" type="inkDrawing" rotatedBoundingBox="8055,8538 11466,7138 11724,7766 8312,9166" semanticType="10" shapeName="Other">
            <msink:sourceLink direction="with" ref="{3942ADCA-5286-4F39-AA48-7C67D2C879CD}"/>
            <msink:sourceLink direction="with" ref="{B3C58F96-24DD-4EF8-8967-1F008BCC9B7D}"/>
          </msink:context>
        </emma:interpretation>
      </emma:emma>
    </inkml:annotationXML>
    <inkml:trace contextRef="#ctx0" brushRef="#br0">3511 158 12 0,'-18'-8'6'0,"-19"-8"1"0,28 8 7 16,-9 0-11-16,-1-5 0 15,-4 1 2-15,1 0 0 16,-10-4-6-16,-5-1 1 0,-13 1 4 16,-14 0 0-16,-9 8-1 15,-10 0 0-15,-13 8-1 16,-4 8 0-16,-19 4-2 15,-18 4 1-15,0 9 0 16,4 3 0-16,-13 5-1 31,-1 3 0-31,-8 1 0 0,9-5 0 16,13 5 0-16,0 3 0 16,-4 1 0-16,5 12 0 0,4-12 0 15,4 7 0-15,14 1 0 16,14 4 0-16,0 0-1 15,19-4 1 1,8-1-1-16,10-7 1 16,4-4 0-16,9-1 0 15,14-7-1-15,0-1 1 16,5 0 0-16,8-7 0 16,1-1 0-16,4-4 0 0,5 1-1 15,5-1 1-15,-1 0 0 16,1 0 0-16,4 1 0 15,-5-5 0-15,5 0-1 16,0 0 1-16,-5 4 0 16,1-7 1-16,-1-1-1 15,5 0 1-15,0 0-1 16,0 0 0-16,-4 0 0 16,4 0 1-16,-5-4-1 15,1 5 0-15,-1-5 0 0,0 0 0 16,5 4 0-16,0 0 0 0,-4 0 0 15,-1-4 0-15,1 0 0 16,4 0 0-16,-5 0 0 16,5 4 1-16,-4-4-1 15,-1 5 0-15,0-9 0 32,1 0 1-32,-1 8-1 15,1 0 0-15,-1 4 0 0,1 0 0 16,-1 5-1-16,0-1 1 15,5 4 0-15,0-4 0 16,0 5-1-16,0-5 1 16,5 4 0-16,0-8 0 15,-1 1 0-15,5-5 0 0,-4-4 0 16,-1 0 0-16,6 0 0 16,-6-4 0-16,1 0 0 15,-1-4 1-15,-4 4-1 16,9-8 1-16,1 0-1 15,-10 8 0-15,9-9 0 16,-9 1 0-16,9 4-1 16,-9 4 1-16,4-4 0 15,-4 4 0-15,5-8 0 16,-5 8 0-16,0 0 0 0,0 0 0 16,0-8 0-16,0 8 1 15,0 0-1-15,0 0 0 16,0 0 0-1,-5-4 1-15,1 0-1 16,4-4 0-16,-5 0 0 0,1-13 1 16,-1 1-1-16,1 0 1 15,-6-9-1-15,1-7 1 16,0-9 0-16,-5 8 0 16,1-3 0-16,-1-9 1 15,0 8-2-15,5 5 1 0,0 3-1 16,0 9 1-16,4 8-2 15,1 3 0-15,4 1 0 16,0 12 0-16,4 0 0 16,5 12 0-16,0 9 0 15,5-5 0-15,-5 8 1 16,1 13 0 0,-1 4 0-16,4-1 0 15,-3 13 0-15,-1-4 0 0,4 0 0 16,6-1 0-16,-1-7 0 15,-4-4 0-15,-1-5 0 16,6-8 1-16,-6 1-1 16,6-13 0-16,8-8 0 15,5-12 1-15,0-16-1 16,14-13 1-16,18-12 0 0,9-4 0 16,0 1 0-16,14 7 0 15,-5 8-1-15,-4-3 1 16,-9-1-1-16,-10 17 1 15,-9-1-5 1,-4 17 0-16,-5 16-7 16,-4 0 1-16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3:21.98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0CE5129B-D5D7-4ADA-BD17-0B9425AF7B49}" emma:medium="tactile" emma:mode="ink">
          <msink:context xmlns:msink="http://schemas.microsoft.com/ink/2010/main" type="writingRegion" rotatedBoundingBox="28169,9885 32255,10152 32158,11649 28071,11382">
            <msink:destinationLink direction="with" ref="{80A447F3-706E-4661-B51A-4E0DF1FBE896}"/>
          </msink:context>
        </emma:interpretation>
      </emma:emma>
    </inkml:annotationXML>
    <inkml:traceGroup>
      <inkml:annotationXML>
        <emma:emma xmlns:emma="http://www.w3.org/2003/04/emma" version="1.0">
          <emma:interpretation id="{1A2EFF56-6355-4CA8-BA2C-FDAF2EB69A37}" emma:medium="tactile" emma:mode="ink">
            <msink:context xmlns:msink="http://schemas.microsoft.com/ink/2010/main" type="paragraph" rotatedBoundingBox="28169,9885 32255,10152 32158,11649 28071,113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13AFCB5-ABC6-4523-98F3-14195E258424}" emma:medium="tactile" emma:mode="ink">
              <msink:context xmlns:msink="http://schemas.microsoft.com/ink/2010/main" type="line" rotatedBoundingBox="28169,9885 32255,10152 32158,11649 28071,11382"/>
            </emma:interpretation>
          </emma:emma>
        </inkml:annotationXML>
        <inkml:traceGroup>
          <inkml:annotationXML>
            <emma:emma xmlns:emma="http://www.w3.org/2003/04/emma" version="1.0">
              <emma:interpretation id="{74C3FA49-73F8-459A-AC7E-63D6FA999F4B}" emma:medium="tactile" emma:mode="ink">
                <msink:context xmlns:msink="http://schemas.microsoft.com/ink/2010/main" type="inkWord" rotatedBoundingBox="28169,9885 32255,10152 32158,11649 28071,11382"/>
              </emma:interpretation>
              <emma:one-of disjunction-type="recognition" id="oneOf0">
                <emma:interpretation id="interp0" emma:lang="en-GB" emma:confidence="0">
                  <emma:literal>Pl I'*</emma:literal>
                </emma:interpretation>
                <emma:interpretation id="interp1" emma:lang="en-GB" emma:confidence="0">
                  <emma:literal>PL ISA</emma:literal>
                </emma:interpretation>
                <emma:interpretation id="interp2" emma:lang="en-GB" emma:confidence="0">
                  <emma:literal>pl ISA</emma:literal>
                </emma:interpretation>
                <emma:interpretation id="interp3" emma:lang="en-GB" emma:confidence="0">
                  <emma:literal>pls I'*</emma:literal>
                </emma:interpretation>
                <emma:interpretation id="interp4" emma:lang="en-GB" emma:confidence="0">
                  <emma:literal>pL ISA</emma:literal>
                </emma:interpretation>
              </emma:one-of>
            </emma:emma>
          </inkml:annotationXML>
          <inkml:trace contextRef="#ctx0" brushRef="#br0">274 67 9 0,'-13'-25'4'0,"8"-3"-3"15,5 20 5-15,0 8-5 16,0-8 0-16,-9 8 3 16,9 0 1-16,0 4-6 15,-5 4 1-15,1 8 3 16,-1 13 0-16,-4-1 0 0,0-4 0 0,-9 45-2 16,-10 13 1-16,10 19-1 15,-14 17 1-15,4-4-2 16,1 8 1-16,9 8-1 15,-1-4 1-15,15-8-1 16,-5-13 1-16,4-15-1 31,1-21 1-31,-1-12-1 0,5-12 1 16,0-21-1-16,5-16 1 16,4-20 0-16,0-17 0 15,5-27-1-15,-5-9 1 16,4-17-1-16,1 9 0 15,0-20 0-15,4 3 0 16,-9-3 0-16,0-5 0 0,-4 5 0 16,-5 11 0-1,0 5 0-15,0 8 0 16,0 8 0-16,0 8 0 16,0 17 0-16,0 7 1 15,9 5-1-15,5 0 0 16,4 3 0-16,14 5 0 15,14 8 0-15,9 4 0 0,-5 0 0 16,0 8 0 0,10-8 0-16,-5 4 0 0,-5 0 0 15,-9 4 0-15,0 4 2 16,-18 8 0-16,-9 9-1 16,-14 3 1-16,-14 5 0 15,-18 3 1-15,0 9-1 16,-9-5 0-16,-9 1-2 0,-5-4 1 0,4-9-3 15,15-3 1-15,4-5-7 32,14-4 1-32,27-4-2 15,14-4 0-15</inkml:trace>
          <inkml:trace contextRef="#ctx0" brushRef="#br0" timeOffset="578.9348">1367 107 18 0,'-9'-8'9'0,"4"41"-17"0,5-33 13 0,-9 8-2 16,9 4 1-16,-14-4-1 0,5 8 1 16,-4 5-5-16,-1 7 0 15,-4 5 3-15,4-1 1 16,-9 17-2-16,-14 16 1 16,10 4-1-16,-14 4 1 15,0 0-1-15,9-8 0 16,4-4 0-1,5 0 0-15,5-8-1 16,4-8 1-16,5-8-1 16,5-5 1-16,4-8-1 15,0-3 0-15,4-1 0 16,10-8 0-16,4-4 0 16,5-4 1-16,0 1-1 15,14-5 1-15,-10-5-1 0,14-3 1 0,-4 0-1 16,18-4 1-16,-1 0-1 15,6 4 0-15,-10 0-5 16,10-1 1-16,-6 1-3 16,15 0 1-1</inkml:trace>
          <inkml:trace contextRef="#ctx0" brushRef="#br0" timeOffset="1017.7854">1628 1294 18 0,'0'-28'9'0,"41"20"-8"0,-18-1 15 16,4 9-15-16,10-8 0 0,8 8 0 15,10-4 1-15,9 4-2 16,14-8 0-1,41 0 1 1,0-4 1-16,-23 0-2 16,-14-1 1-16,-4 5-3 15,-1 0 0-15,-17-4-4 16,-10-4 0-16</inkml:trace>
          <inkml:trace contextRef="#ctx0" brushRef="#br0" timeOffset="1218.3712">2003 392 21 0,'22'-37'10'0,"70"5"-12"0,-51 24 16 0,5 8-16 16,9 0 0-16,13 4-8 15,1 4 0 1</inkml:trace>
          <inkml:trace contextRef="#ctx0" brushRef="#br0" timeOffset="801.1791">2391 396 19 0,'-4'-33'9'0,"22"33"-7"15,-9 5 14-15,0 3-16 16,-9 12 0-16,-9 21 0 15,-5 11 1-15,-9 13-1 16,-4 9 1-16,-10-1-1 0,-4 16 1 0,-9-3-1 16,9 7 1-16,4-4-5 15,5-11 1-15,0-1-3 16,5-20 0-16</inkml:trace>
          <inkml:trace contextRef="#ctx0" brushRef="#br0" timeOffset="1562.89">3571 400 24 0,'-9'-12'12'0,"-14"-13"-15"0,9 21 21 0,-13 4-18 16,-1 4 0-16,-8 9 0 16,-1-1 0-16,-4 12 0 15,0 5 0-15,4 11-1 16,10 1 1-16,4 4 0 16,5-1 0-16,8 9 0 15,1 0 0-15,9-8 0 0,0 3 0 16,5-3 0-16,-1-4 0 15,-4-1 0-15,0-3 1 0,0-4-1 16,-13-5 1-16,-10-4 0 31,9-3 1-31,-13 3-1 16,-10-8 0-16,5-3-1 16,-5-5 0-16,1 0-4 0,8-8 1 0,6 0-4 15,8 0 0 1</inkml:trace>
          <inkml:trace contextRef="#ctx0" brushRef="#br0" timeOffset="2220.4823">3470 924 25 0,'0'0'12'0,"87"-12"-15"0,-55 12 23 16,18 4-20-16,14 4 0 15,9 0-1-15,1-4 1 16,-1-4-4-16,4 0 1 15,-3 0-4-15,-15 5 1 16</inkml:trace>
          <inkml:trace contextRef="#ctx0" brushRef="#br0" timeOffset="2048.6505">3872 489 16 0,'10'-28'8'0,"8"36"-5"16,-9-8 11-16,-4 12-13 15,-5 9 0-15,-14 11 1 16,0 9 0-16,-4 8-2 0,-14 11 0 16,0 1 1-16,-14 21 1 15,0-1-1-15,-13 4 1 0,18-7-2 16,0-13 1-16,4-9-1 16,1-19 1-16,22-17 0 15,5-28 0-15,9-12-1 31,13-17 1-31,10-20-1 16,14 5 1-16,4-13-1 16,0 0 1-16,5 0 0 0,4 0 0 15,-4 4 0-15,0 8 1 16,-5 12-1-16,-5 13 0 16,-8 7 0-16,-1 17 1 15,-4 8-1-15,-5 13 0 0,-9 7 0 16,5 8 0-16,0 13-1 15,-5 4 1-15,-4 4-1 16,-5 0 1-16,9-1-1 16,-5-7 1-16,-4 0-4 15,9-4 0 1,1-5-5-16,-6-16 1 16,-4-3-2-16,9-13 0 15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3:28.11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566758E-830B-425C-8505-F8CDB1CDD3DD}" emma:medium="tactile" emma:mode="ink">
          <msink:context xmlns:msink="http://schemas.microsoft.com/ink/2010/main" type="inkDrawing" rotatedBoundingBox="15313,4287 30629,7234 30189,9517 14874,6571" semanticType="callout" shapeName="Other">
            <msink:sourceLink direction="to" ref="{80A447F3-706E-4661-B51A-4E0DF1FBE896}"/>
            <msink:sourceLink direction="from" ref="{71C1CBA9-6616-4408-8D98-7C510EFE8EFB}"/>
          </msink:context>
        </emma:interpretation>
      </emma:emma>
    </inkml:annotationXML>
    <inkml:trace contextRef="#ctx0" brushRef="#br0">0 323 2 0,'37'-20'1'0,"36"8"1"15,-50 4 1-15,18 0-2 16,18 3 0-16,14 1 1 0,23 0 1 15,14 0-4-15,9-4 1 16,14-8 2-16,13 0 0 16,14-5 0-16,14 1 0 0,4-8 0 15,23 7 0-15,5 1 0 16,4 0 1-16,14 3-2 16,5 5 1-16,13 4 0 15,-4 4 0-15,4 4-1 16,0 4 0-16,5-12 0 15,14-4 0-15,9 8 0 0,4-9 0 16,0 5 1-16,10 0 0 0,8-4-1 16,6 4 1-16,-6 0-1 15,5 0 1-15,-9 4-1 16,5 4 0-16,0 8 0 16,4-4 0-16,0 8 0 31,-9 0 1-31,0 0-2 15,-4 5 1-15,-1-5-1 0,5 4 1 16,-18-4-1-16,4 0 0 16,0 13-1-16,-22-13 0 15,4 4 1-15,0 9 0 16,-18 3 0-16,-1-16 0 16,-3 9 0-1,-20-1 0-15,-3 4 1 16,-10 5 0-16,0 3-1 0,-23 1 0 0,5-1 1 15,-4 9 0-15,-15 4 0 16,1 3 0-16,-23 5-1 16,-10-8 0-16,1 8 1 15,-14 0 0 1,-10-1-1-16,-4 1 0 0,-8 0-1 16,-1 8 1-16,-14-4 0 15,-9-4 0-15,-4 12 0 16,-5 4 0-16,-10 0 0 15,-3 8 0-15,4 0 0 16,-10-3 0-16,-4 3 0 16,-4-4 1-16,0 20-1 0,-5-3 0 15,-5-5 0-15,-4 5 0 16,-9-5 0-16,13-4 1 16,-9-8-1-16,-4-4 0 15,0 1 0-15,-1-14 0 16,1 9 0-16,0-8 0 15,0-4 0 1,-1 0 1-16,1-4-1 16,4-9 0-16,-9 1 0 15,1-8 1-15,-1-5-1 16,-5 5 0-16,10-13 0 16,-5-4 1-16,-4-4-1 15,4 0 1-15,-5-3-1 16,1-1 1-16,-5 0-1 0,9 0 1 0,-9-8 0 15,0 0 1-15,-4 0-2 16,4 0 1-16,-10 0 0 16,6-8 0-16,-5 4-1 15,4 0 1-15,-4-4-1 16,4-1 0-16,-8 5 0 16,-1-4 0-1,0 4 0-15,-4 0 0 0,4 0 0 16,10 8 0-16,-5-8 0 0,4 0 0 15,-4 0 0-15,0 0 0 16,0 0 0-16,4-8 0 16,-9 4 0-16,10-13 1 15,-10 1-1 1,0 0 1-16,1-5 0 16,-1-7 1-16,-4-1-2 15,4-7 1-15,0-5 0 16,-4-4 1-16,-5 12-1 15,0-7 0-15,-4-5-1 16,4 8 1-16,-5 1-1 16,10 3 1-16,-5 5-1 0,0 3 0 0,1 1 0 15,3 3 0-15,-4 9 0 16,10 0 0-16,-1 4-1 16,5 4 1-16,0 3-1 15,4 1 1-15,1 13-1 16,-6-1 0-16,10 4 0 31,0 8 0-31,10 5 0 0,-6 7 1 16,1-4 0-16,4 1 0 15,0 8 0-15,5-1 0 16,-1 1 0-16,1-1 0 16,14 1 0-16,-6-5 0 15,1 1 0-15,0-5 0 16,-5 1 0-16,5-9 1 0,-4 0-1 15,-1-3 0-15,-4-5 0 16,-1 0 0-16,1-4 0 16,0-4 1-16,4-4-1 15,5-8 0-15,4-12 1 16,10-9 0-16,22-11-1 16,-13-5 0-16,18-20 1 15,0-8 0-15,0-8 0 16,0-5 0-16,14 5-1 15,-14 8 1-15,-5 8 0 0,-13 12 0 16,0 12-6-16,-5 13 0 16,-5 12-8-16,-8 3 1 15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3:25.83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80A447F3-706E-4661-B51A-4E0DF1FBE896}" emma:medium="tactile" emma:mode="ink">
          <msink:context xmlns:msink="http://schemas.microsoft.com/ink/2010/main" type="inkDrawing" rotatedBoundingBox="27814,8755 33173,9253 32870,12506 27511,12008" hotPoints="33068,9534 32776,12415 27587,11889 27879,9008" semanticType="enclosure" shapeName="Rectangle">
            <msink:sourceLink direction="with" ref="{0CE5129B-D5D7-4ADA-BD17-0B9425AF7B49}"/>
            <msink:destinationLink direction="to" ref="{1566758E-830B-425C-8505-F8CDB1CDD3DD}"/>
          </msink:context>
        </emma:interpretation>
      </emma:emma>
    </inkml:annotationXML>
    <inkml:trace contextRef="#ctx0" brushRef="#br0">433 60 15 0,'9'-24'7'0,"0"-9"-6"0,-9 25 9 0,0 8-9 15,0 0 0-15,-5 8 1 32,1 12 1-32,-1 25-4 0,1 24 1 15,-10 25 2-15,-4 11 0 16,-1 38-1-16,1 23 1 16,-23 33-1-16,4 29 1 15,-17 12 0-15,-1 16 0 16,0-8 0-16,14-29 0 15,9-24-1-15,9-16 1 0,9-37-1 16,9-4 0-16,10-24 0 16,13-20 0-16,14-17-1 15,9-12 1-15,5-8-1 16,0-12 1-16,13-9-1 16,10-7 1-16,9-1-1 15,13-4 0-15,14-3 0 0,-4-1 0 0,36-8-1 16,5 0 1-16,18 1 0 15,4-5 1-15,19 4-1 16,23 0 0-16,-5-8 0 16,19 0 0-16,4 4 0 15,0-4 1-15,4 5-1 32,5 3 0-32,-13 0 0 15,8 4 0-15,-22-8-1 16,0 0 1-16,-19 1-1 15,-13-9 1-15,-14 0 0 16,-4 0 0-16,-15-9 0 0,-13 1 0 16,-22-16 0-16,-20-4 1 15,-8-13-1-15,-14-16 1 0,-14-12-1 16,-8-8 1-16,-15-5-1 16,10-11 1-16,-10-5 0 15,0-11 0-15,-8 3 0 16,-6-8 0-16,1 0 0 15,4 5 0-15,-8-1-1 16,3-12 1 0,1 4-1-16,-14-8 1 0,0 8 0 15,0 13 0-15,-14-1 0 16,-9 4 0-16,-4 1-1 16,-10 7 1-16,-17 5 0 15,-10-5 0-15,-14 9 0 16,-14 8 0-16,-8 16 0 15,-19 4 0-15,-23-12-1 0,-22 12 0 16,-10 16 0-16,-41-3 0 16,-23 11 0-16,-27 5 0 15,-23 12-1-15,-5 3 1 16,-4 5-2-16,0 4 0 16,27 8-6-16,19 12 0 15,41 17-3 1,8-21 0-16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19:49.94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3B07BC01-2B44-423E-846E-56E18895CE56}" emma:medium="tactile" emma:mode="ink">
          <msink:context xmlns:msink="http://schemas.microsoft.com/ink/2010/main" type="writingRegion" rotatedBoundingBox="12306,6310 18513,7679 18212,9045 12004,7676">
            <msink:destinationLink direction="with" ref="{B3C58F96-24DD-4EF8-8967-1F008BCC9B7D}"/>
          </msink:context>
        </emma:interpretation>
      </emma:emma>
    </inkml:annotationXML>
    <inkml:traceGroup>
      <inkml:annotationXML>
        <emma:emma xmlns:emma="http://www.w3.org/2003/04/emma" version="1.0">
          <emma:interpretation id="{635E7FF3-C4AA-4F64-B2FC-481E3433304A}" emma:medium="tactile" emma:mode="ink">
            <msink:context xmlns:msink="http://schemas.microsoft.com/ink/2010/main" type="paragraph" rotatedBoundingBox="12306,6310 18513,7679 18212,9045 12004,76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A7766CA-C56E-48D4-B263-421CD9BADCD1}" emma:medium="tactile" emma:mode="ink">
              <msink:context xmlns:msink="http://schemas.microsoft.com/ink/2010/main" type="line" rotatedBoundingBox="12306,6310 18513,7679 18212,9045 12004,7676"/>
            </emma:interpretation>
          </emma:emma>
        </inkml:annotationXML>
        <inkml:traceGroup>
          <inkml:annotationXML>
            <emma:emma xmlns:emma="http://www.w3.org/2003/04/emma" version="1.0">
              <emma:interpretation id="{71C1CBA9-6616-4408-8D98-7C510EFE8EFB}" emma:medium="tactile" emma:mode="ink">
                <msink:context xmlns:msink="http://schemas.microsoft.com/ink/2010/main" type="inkWord" rotatedBoundingBox="12306,6310 18513,7679 18212,9045 12004,7676">
                  <msink:destinationLink direction="from" ref="{1566758E-830B-425C-8505-F8CDB1CDD3DD}"/>
                </msink:context>
              </emma:interpretation>
              <emma:one-of disjunction-type="recognition" id="oneOf0">
                <emma:interpretation id="interp0" emma:lang="en-GB" emma:confidence="0">
                  <emma:literal>roast for</emma:literal>
                </emma:interpretation>
                <emma:interpretation id="interp1" emma:lang="en-GB" emma:confidence="0">
                  <emma:literal>roasts</emma:literal>
                </emma:interpretation>
                <emma:interpretation id="interp2" emma:lang="en-GB" emma:confidence="0">
                  <emma:literal>toasts</emma:literal>
                </emma:interpretation>
                <emma:interpretation id="interp3" emma:lang="en-GB" emma:confidence="0">
                  <emma:literal>roast-for</emma:literal>
                </emma:interpretation>
                <emma:interpretation id="interp4" emma:lang="en-GB" emma:confidence="0">
                  <emma:literal>roast-her</emma:literal>
                </emma:interpretation>
              </emma:one-of>
            </emma:emma>
          </inkml:annotationXML>
          <inkml:trace contextRef="#ctx0" brushRef="#br0">-2019-2637 35 0,'-5'8'17'0,"51"0"-22"0,-23-4 34 16,9-4-29-16,9 4 1 15,23 0-1-15,18 0 0 16,-9-4-8-16,9 0 0 15,1-4-1-15,-15-16 0 16</inkml:trace>
          <inkml:trace contextRef="#ctx0" brushRef="#br0" timeOffset="100578.0845">-4168-2836 7 0,'4'-17'3'0,"-4"17"1"16,0 0 3-16,0-4-6 15,-4 4 0-15,-1 0 3 16,1 0 1-16,-1 4-5 15,0 0 0-15,1 1 3 16,-1 3 0-16,1 4-1 16,-1 4 1-16,1 4-2 0,-1-3 1 15,0 7-2-15,1 0 1 16,-1 1 0-16,1 3 0 0,-5 5 0 16,-1 7 0-1,1 1-1-15,0 4 1 0,-5 8 0 16,1 4 0-16,-6-5-1 31,1 1 1-31,0 4-1 16,4 0 1-16,-4-8-1 15,9-5 1-15,0-7-1 0,-1-4 0 16,6-9 0-16,-1-4 1 16,1-8 0-1,-1 5 0-15,1-9 0 16,-1-4 0-16,5-4 0 0,0-8 0 0,-5 0 0 15,5-9 0-15,5-7-1 16,-5-4 1-16,5-9-2 16,-1 0 1-16,-4 1 0 15,5-5 0-15,4 1-1 16,0 3 0-16,0-4 1 16,-4 1 0-1,4-1 0-15,5 0 1 16,-5 1-2-16,4 7 1 0,1 1-1 15,0 3 1-15,0 5-1 16,4-1 0-16,0 5 0 16,5 8 1-16,0 0-1 15,4 4 0-15,1 0 1 16,4 8 0-16,-5 0 0 16,-4 0 0-16,-5 4 0 15,-4 4 0-15,-5 0 0 0,-4 4 0 16,-10 0 0-16,-4 0 1 15,-5 5-1-15,1-1 1 16,-1-4 0-16,0 4 0 16,5-7-1-16,0-1 0 0,0-4 0 15,4 4 0-15,1-4-1 16,-1 8 1-16,0 4-1 16,1-3 0-16,-1-1 0 15,5 8 1-15,5 0 0 16,4 1 1-16,0 3-1 31,5 0 1-31,0-3 0 0,4-1 1 16,0-8-1-16,5 0 0 15,0-3-2-15,0-5 1 0,0 0-3 16,-1-4 0-16,-3-4-5 16,-1 0 0-1</inkml:trace>
          <inkml:trace contextRef="#ctx0" brushRef="#br0" timeOffset="101142.0276">-3556-2572 14 0,'-9'-4'7'0,"0"-4"-4"0,9 8 6 0,-4 8-8 15,-6-4 1-15,-8 12 1 16,0 4 0-16,-10 5-3 15,1 7 0-15,-1 9 2 16,1 12 0-16,4-4-1 16,9 3 1-16,5 5-1 0,9-4 0 15,0-8-1-15,5-9 1 16,9-7 0 0,4-9 0-16,5-12 0 0,4-24 0 15,1-8 1-15,-1-13 0 16,1-12-1-16,-1 1 1 31,0-13-1-31,-4 4 1 0,-9 4 0 16,-9 4 0-16,-5 0-1 15,-10 13 1-15,-8 19-2 16,-5 5 1-16,-4 8-1 16,-10 16 1-16,1 9-2 15,4 3 1-15,-5 0-6 16,10 5 1-16,13 12-4 0,5-5 0 0</inkml:trace>
          <inkml:trace contextRef="#ctx0" brushRef="#br0" timeOffset="101631.546">-3222-2523 17 0,'14'-29'8'0,"0"21"-6"0,-14 8 8 16,4 0-10-16,-4 0 0 16,0 8 1-16,-4 8 1 15,-10 13-2-15,-4-5 1 16,-5 13 0-16,-5 12 1 0,1-5-1 16,-1 1 0-16,1 0 0 15,4-13 0-15,5-7 0 16,4-9 0-16,5-16 0 15,9-8 1-15,5-17-1 16,4-11 1-16,9-1-1 16,5-8 0-1,0-3 0-15,0-1 0 16,-1 4-1-16,1 9 1 0,0 3-1 16,-5 9 0-16,1 3 0 15,-1 9 1-15,0 8-1 16,-4 8 0-16,4 4 0 15,-4 5 1-15,0 7 0 16,-5 8 0-16,-5 1 0 0,1-1 1 16,0 5-1-16,-1 7 0 15,1-3 0-15,-5 0 0 16,4-9-1-16,1 0 1 16,9-3-3-1,-10-9 0-15,5 0-2 16,0-3 1-16,1-5-5 15,-1-4 1-15,-5 0-2 16,-4-4 0-16</inkml:trace>
          <inkml:trace contextRef="#ctx0" brushRef="#br0" timeOffset="101812.0162">-3322-2280 18 0,'-28'-4'9'0,"33"-8"-10"0,-5 12 17 0,9-8-16 16,0 0 0-16,0 4 0 16,5 0 0-16,4 0-3 15,5 0 1-15,0 0-3 16,0 4 0-16</inkml:trace>
          <inkml:trace contextRef="#ctx0" brushRef="#br0" timeOffset="102228.3425">-2783-2487 22 0,'18'-20'11'0,"-13"-9"-10"15,-5 29 20-15,-5-4-19 16,-8 0 0-16,-1 8 2 16,-9 9 0-16,-9 7-5 15,0 0 1-15,0 0 2 16,5 1 1-16,-1 7-2 15,10-3 0-15,9-1-1 16,4 0 1-16,14 1-2 0,5-5 1 0,9-4 0 16,-5 1 0-16,5-5 0 15,4-4 1-15,5 0-2 16,0-4 1-16,-4 4 0 16,-5 0 0-1,-5 1 0-15,-4-1 0 16,-5 0 0-16,-9 4 1 15,-9 4-1-15,-10 5 1 0,1 3-1 16,0-4 0-16,-5 5 0 16,-4-5 1-16,-1 0-2 15,1-8 1-15,4 1-4 16,5-5 1-16,4 0-4 16,9-4 1-16,5-4-3 15,14-8 0-15</inkml:trace>
          <inkml:trace contextRef="#ctx0" brushRef="#br0" timeOffset="103046.1477">-2545-2442 19 0,'-37'0'9'0,"5"-12"-6"16,28 12 13-16,-6 0-14 16,6 4 0-16,-1-4 3 15,10 4 0-15,9-4-5 16,4-4 1-16,14 0 4 16,14 4 0-16,9-4-1 15,13 0 1-15,-8-1-2 0,-1 5 1 16,0-4-3-16,1 0 1 15,-1-4-6-15,1 4 1 16,-5-4-8-16,-14 4 0 16</inkml:trace>
          <inkml:trace contextRef="#ctx0" brushRef="#br0" timeOffset="102497.9884">-2225-2373 19 0,'0'-4'9'0,"-14"-4"-8"15,10 0 15-15,-1 8-15 16,-4 0 1-16,-5 0 1 15,0 0 0-15,-4 4-4 16,-5 8 1-16,0 4 3 31,1 9 1-31,-1 7-2 0,4 1 0 16,-8 7 0-16,4 9 0 16,5-4-1-16,4-9 0 15,5-3-3-15,4-1 1 16,5-11-5-16,5-9 1 15,4-4-4-15,9-8 1 0</inkml:trace>
          <inkml:trace contextRef="#ctx0" brushRef="#br0" timeOffset="46824.9043">-1544-2251 18 0,'5'-33'9'0,"31"5"-8"0,-22 20 10 16,0-4-11-16,4-1 0 0,5 1 2 16,9 0 0-16,9 4-1 15,14 0 0-15,9 4 1 16,14 4 1-16,18 0-1 15,-10 0 1-15,10 0-2 16,10-4 1-16,8 4-1 31,5 4 0-31,4 0 0 0,-9 0 1 16,10 0-1-16,-1 4 1 16,-4 4-1-16,5 4 0 15,-15 1 0-15,-13 7 1 0,-4 0-2 16,-5 1 1-16,-5 11-1 15,-4 5 1-15,-1 4-1 16,1 4 0-16,-5 12 0 16,5-1 0-16,0 1 0 15,-10 4 1-15,-8 0-1 16,-5 1 0-16,-5-1 0 16,-4 4 0-16,-10 0 0 0,-4-4 1 15,-4 0-1-15,-10 0 0 16,-4 0 0-1,-5-4 0-15,-5-17-1 16,1 1 1-16,-5-4-2 16,0-1 1-16,-5-3 0 15,1-4 0-15,-1-5 0 0,1 5 0 16,-1-13 0-16,1 0 1 16,-1-4 0-1,0-3 0-15,5-1-1 0,0-4 1 16,0 0 0-16,0 0 0 15,0-4 0-15,5 0 0 16,-5 0 0-16,0-4 0 0,0 0 1 16,0 0 0-16,0 0-1 15,0 4 1-15,0-4 0 16,0 0 1-16,0 0-1 16,0 0 1-16,0-8 0 0,0 0 0 15,-5-12 0 1,1-5 0-16,-1-3-1 0,1 4 0 15,-1-13 0-15,-9 0 1 16,5-3-1-16,0-1 1 31,-5-4 0-31,-4 1 0 0,0-1-1 16,0 0 0-16,-5 9 0 16,0 3 0-16,5 1-1 15,-1 11 1-15,6 5-2 16,-1 12 1-16,5 8 0 15,4 8 0-15,5 5-1 16,9 3 1-16,0 17-1 0,5-5 1 16,0 5 0-16,4 7 0 15,0-7-1-15,-4-1 1 0,0 1 0 16,0 0 0-16,-1-5 0 16,1-3 0-16,0-5 0 15,-1-8 0 16,33-28 0-15,-5-4 1-16,5-13 0 16,0-7 1-16,-5-9 0 15,0-8 0-15,0 0-1 0,0 1 0 0,-4 7-6 16,-5 0 0-16,-5 13-8 31,1 7 0-31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4:47.895"/>
    </inkml:context>
    <inkml:brush xml:id="br0">
      <inkml:brushProperty name="width" value="0.07" units="cm"/>
      <inkml:brushProperty name="height" value="0.0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895B65A-6D7B-480A-9C34-4312531DCD20}" emma:medium="tactile" emma:mode="ink">
          <msink:context xmlns:msink="http://schemas.microsoft.com/ink/2010/main" type="writingRegion" rotatedBoundingBox="25947,561 33153,951 33099,1959 25892,1569">
            <msink:destinationLink direction="with" ref="{1EFA9D67-8505-4212-80D7-D22E4192A192}"/>
          </msink:context>
        </emma:interpretation>
      </emma:emma>
    </inkml:annotationXML>
    <inkml:traceGroup>
      <inkml:annotationXML>
        <emma:emma xmlns:emma="http://www.w3.org/2003/04/emma" version="1.0">
          <emma:interpretation id="{C4683A47-2F69-4896-972F-A49C552E64B2}" emma:medium="tactile" emma:mode="ink">
            <msink:context xmlns:msink="http://schemas.microsoft.com/ink/2010/main" type="paragraph" rotatedBoundingBox="25947,561 33153,951 33099,1959 25892,15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B8CD12-22BA-4E45-8268-9CE6B0FD86B9}" emma:medium="tactile" emma:mode="ink">
              <msink:context xmlns:msink="http://schemas.microsoft.com/ink/2010/main" type="line" rotatedBoundingBox="25947,561 33153,951 33099,1959 25892,1569"/>
            </emma:interpretation>
          </emma:emma>
        </inkml:annotationXML>
        <inkml:traceGroup>
          <inkml:annotationXML>
            <emma:emma xmlns:emma="http://www.w3.org/2003/04/emma" version="1.0">
              <emma:interpretation id="{EA34928F-6F58-4C1E-9483-052041A7441A}" emma:medium="tactile" emma:mode="ink">
                <msink:context xmlns:msink="http://schemas.microsoft.com/ink/2010/main" type="inkWord" rotatedBoundingBox="25947,561 28792,715 28737,1723 25892,1569"/>
              </emma:interpretation>
              <emma:one-of disjunction-type="recognition" id="oneOf0">
                <emma:interpretation id="interp0" emma:lang="en-GB" emma:confidence="0">
                  <emma:literal>STAT</emma:literal>
                </emma:interpretation>
                <emma:interpretation id="interp1" emma:lang="en-GB" emma:confidence="0">
                  <emma:literal>sTAT</emma:literal>
                </emma:interpretation>
                <emma:interpretation id="interp2" emma:lang="en-GB" emma:confidence="0">
                  <emma:literal>5TAT</emma:literal>
                </emma:interpretation>
                <emma:interpretation id="interp3" emma:lang="en-GB" emma:confidence="0">
                  <emma:literal>stAT</emma:literal>
                </emma:interpretation>
                <emma:interpretation id="interp4" emma:lang="en-GB" emma:confidence="0">
                  <emma:literal>9TAT</emma:literal>
                </emma:interpretation>
              </emma:one-of>
            </emma:emma>
          </inkml:annotationXML>
          <inkml:trace contextRef="#ctx0" brushRef="#br0">0 145 15 0,'4'-12'7'0,"33"-17"0"0,-28 17 7 15,5-5-12-15,13 1 0 16,14-4 1-16,10 3 1 0,3 5-5 16,6 4 0-16,-1 4 3 15,5 8 1-15,0 4-1 16,-9-4 1-16,5 0-1 16,-10 0 0-16,0 1-1 15,-9-1 1-15,10 0-1 16,-10-4 1-16,0 0-3 0,-5-4 1 0,1 0-9 15,0-1 1-15</inkml:trace>
          <inkml:trace contextRef="#ctx0" brushRef="#br0" timeOffset="-153.7031">553 96 16 0,'-18'8'8'0,"-5"29"-6"0,18-33 12 0,-4 24-12 16,-5 21 0-16,-4 4 1 15,-5 9 1-15,-4 3-5 16,-10 8 0-16,5 1 3 16,-4-1 0-16,4-16-1 15,4-4 0-15,1-8-3 16,13-12 1-16,-4-13-6 0,9-12 1 0</inkml:trace>
          <inkml:trace contextRef="#ctx0" brushRef="#br0" timeOffset="-923.9134">-1303 67 13 0,'-19'-8'6'0,"19"-8"0"0,9 8 8 0,5-5-13 16,14-3 0-16,8 0 1 31,15-1 1-31,3 9-4 16,15 4 1-16,4 0 1 15,-4 0 1-15,-1 0-1 0,1 4 0 16,-1 0-1-16,-4-4 1 16,-9 4 0-16,-4 0 1 15,-10 0-1-15,-9 0 0 16,-9 0 0-16,-5 0 1 16,-9-8-1-16,0 16 1 15,-9-4-1-15,-9 12 0 0,0 9 0 16,-5 7 0-1,-22 54 0 1,-1 8 0-16,5 12 0 16,-5-8 0-16,-8 0 0 0,4-17 1 15,4 1-2-15,5-25 1 0,5-8 0 16,8-12 0-16,6-13 0 16,8-16 0-16,5-8 0 15,5-16 0-15,8-12 0 16,10-5 0-16,5-20-1 31,-1 0 0-31,0-21 0 16,10-11 0-16,4 7-1 15,5 5 1-15,4 3 0 0,-4 5 0 16,-5 12-1-16,0 12 1 16,-9 9-1-16,0 3 0 15,-4 13 0-15,-1 8 1 16,0 12-1-16,-4 4 0 0,0 8 0 15,-5 9 0-15,5 7 1 16,-4 17 0-16,-1 13 0 16,-4-1 0-16,-5 4 0 15,-5 0 1-15,-4-4-1 16,0-3 1-16,0-5 0 16,5-9 0-1,-5-11-2-15,0-4 0 16,0-9-4-16,5-8 1 0,-1-8-6 15,-4-4 1-15</inkml:trace>
          <inkml:trace contextRef="#ctx0" brushRef="#br0" timeOffset="-169.3632">-554 406 12 0,'-18'-4'6'0,"27"12"-2"15,-4-12 2-15,9 0-3 16,4 0 0-16,9-4 0 16,19 4 1-16,4-5-6 15,5 5 1-15,9-4 0 16,0 8 1-16,-9 4-5 16,-5-4 1-16</inkml:trace>
          <inkml:trace contextRef="#ctx0" brushRef="#br0" timeOffset="-1621.4979">-846 14 13 0,'-18'13'6'16,"-14"19"1"-16,27-20 4 0,-4 5-9 16,-5 15 0-16,-4 17 2 15,0 13 0-15,-5 7-5 16,-5 8 0-16,-4-3 4 0,5-1 0 16,-1-3-2-16,6-5 1 15,-1-20-1-15,9-9 0 16,0-3-2-16,10-12 1 31,-1-13-5-31,5-8 0 0,9-17-2 16,10-3 0-16</inkml:trace>
          <inkml:trace contextRef="#ctx0" brushRef="#br0" timeOffset="-1641.159">-1340-67 9 0,'0'-13'4'0,"0"-7"2"0,0 12 4 15,0 0-8-15,0 0 1 16,0-1 2-16,0-3 0 15,-5 4-5-15,1 0 0 16,-1-4 5-16,-4 3 1 0,-5 1-2 16,-8 0 1-16,-6 4-2 31,-4 8 1-31,-4 4-2 16,-1 5 1-16,0 3-2 15,1 8 0-15,-1-7 0 16,5-1 0-16,5 8 0 15,9 1 0-15,4 3-1 0,9 5 1 16,5-4-1-16,5-5 0 16,4 1 0-16,5-5 0 0,-1 9 0 15,6 3 1-15,4-3-1 16,-5 12 0-16,0-13 0 16,0 5 0-16,-4-1 0 15,-9 1 0-15,-5 0 0 16,-9-1 1-16,-5 5-1 31,0 0 1-31,-4-5 0 0,-10-7 0 16,-4-1 0-16,-4 5 0 15,-1-5-1-15,1-3 1 16,4-5 0-16,4-4 0 0,10 1 0 16,0-5 0-16,13-8-4 15,10-8 0-15,13-1-5 16,9 1 0-16,15-16-4 15,12-5 1-15</inkml:trace>
        </inkml:traceGroup>
        <inkml:traceGroup>
          <inkml:annotationXML>
            <emma:emma xmlns:emma="http://www.w3.org/2003/04/emma" version="1.0">
              <emma:interpretation id="{E1F6E660-56FB-4259-BF17-52D942CF298D}" emma:medium="tactile" emma:mode="ink">
                <msink:context xmlns:msink="http://schemas.microsoft.com/ink/2010/main" type="inkWord" rotatedBoundingBox="29016,756 33152,979 33103,1888 28967,1664"/>
              </emma:interpretation>
              <emma:one-of disjunction-type="recognition" id="oneOf1">
                <emma:interpretation id="interp5" emma:lang="en-GB" emma:confidence="0">
                  <emma:literal>PLANNER</emma:literal>
                </emma:interpretation>
                <emma:interpretation id="interp6" emma:lang="en-GB" emma:confidence="0">
                  <emma:literal>planner</emma:literal>
                </emma:interpretation>
                <emma:interpretation id="interp7" emma:lang="en-GB" emma:confidence="0">
                  <emma:literal>planners</emma:literal>
                </emma:interpretation>
                <emma:interpretation id="interp8" emma:lang="en-GB" emma:confidence="0">
                  <emma:literal>Planner</emma:literal>
                </emma:interpretation>
                <emma:interpretation id="interp9" emma:lang="en-GB" emma:confidence="0">
                  <emma:literal>PLArnEr</emma:literal>
                </emma:interpretation>
              </emma:one-of>
            </emma:emma>
          </inkml:annotationXML>
          <inkml:trace contextRef="#ctx0" brushRef="#br0" timeOffset="1033.0435">1518 103 10 0,'-14'0'5'0,"0"16"3"0,10-8-5 0,-6 0-1 16,6 13 1-16,-10 11 1 15,-4 13 0-15,-5 4-5 16,-9 12 1-16,5 8 3 0,-1-4 1 16,1 8-2-1,-1 0 0-15,10-8 0 16,0-12 0-16,4-8-1 15,5-9 1-15,0-7 0 16,4-9 0-16,1-12 0 16,-6-8 0-16,1-8 0 15,9-8 0-15,0-9-1 16,0-7 1-16,0 3-2 16,0-7 1-16,0-9-1 15,0-4 0-15,0-4-1 16,19-3 1-16,-10-1-1 15,9-4 1-15,0 8-1 16,14 8 0-16,0 0 0 0,5 9 1 0,-5-5-1 16,0 5 0-16,4 7 0 15,-4 1 1-15,10 7-1 16,-6 9 1-16,-4 8 0 16,0 4 1-16,-4 8 0 15,-6 5 0-15,-8 3-1 16,0 0 1-16,-5 8 0 0,-18 9 0 15,-5 4 0-15,-4 3 0 16,-10 1 0-16,-4-5 0 16,-4-3 0-16,-5-5 1 15,-10-7-1-15,10-5 0 16,-9-4-2-16,18-4 1 0,0-4-5 31,18 0 0-31,14-4-5 16,23-4 1-16</inkml:trace>
          <inkml:trace contextRef="#ctx0" brushRef="#br0" timeOffset="1518.7562">2144 143 13 0,'-9'0'6'0,"-10"21"3"0,10-9 2 15,-9 8-9-15,-5 17 1 0,-13-1 0 16,-1 9 0-16,0 12-4 16,-8 4 1-16,-6-4 2 15,1-4 1-15,14-4-1 16,8-1 0-16,5-11 0 16,10-5 0-16,8-7 0 15,10-5 0-15,8-8-1 0,10-4 1 16,0 1-1-1,9-5 1-15,0 0-2 16,9-4 1-16,0 0-1 16,10 0 1-16,-6 0-2 15,-13-4 0-15,-4 0-2 16,-5-1 0-16,-1 1-6 16,-3 0 1-16,4 0-1 15,0 0 0-15</inkml:trace>
          <inkml:trace contextRef="#ctx0" brushRef="#br0" timeOffset="2051.1195">2857 70 19 0,'0'-12'9'0,"-14"20"-7"16,1-4 17-1,-1 13-18-15,-23 7 1 16,5 13 1-16,-13 11 1 16,8 9-5-16,-9 4 1 15,-40 45 3 1,17-13 0-16,10-15-1 16,17-13 0-16,6-21-1 15,13-7 1-15,5-9-1 16,4-11 0-16,14-17 0 15,5-17 0-15,8-3-1 16,6 0 1-16,8-21-2 0,14-8 1 16,9-12-1-16,-8-4 0 15,17-8 0-15,-13 8 1 16,4 8-2-16,5 12 0 0,-19 9 0 16,1 3 1-16,-10 17 1 15,1 8 0-15,-10 12 0 31,-4 12 0-31,-10 21 1 16,6 4 1-16,-10-1-1 16,4 9 1-16,-4 4-2 15,0-4 0-15,0 7 1 0,-4 1 0 16,4 0-1-16,0-12 1 16,0 0-1-16,0-13 0 15,4-7-3-15,-4-5 0 0,0-4-5 16,-4-4 1-16,-6-8-2 15,10-4 0-15</inkml:trace>
          <inkml:trace contextRef="#ctx0" brushRef="#br0" timeOffset="2235.0404">2336 668 18 0,'5'-17'9'0,"54"-3"-9"0,-41 12 16 0,19-8-16 16,4 0 0-16,23 3 0 16,0 1 1-16,0 0-5 15,0 0 1-15,9 0-2 16,-4 12 0-16</inkml:trace>
          <inkml:trace contextRef="#ctx0" brushRef="#br0" timeOffset="2672.4311">2921 651 13 0,'28'-24'6'0,"58"-45"2"15,-58 49 8-15,8-9-15 16,6 1 0-1,8-5 1-15,-9 1 0 16,5-1-3-16,-14 9 1 16,0 8 1-16,-18 16 0 15,-10 4 0-15,-4 16 1 0,-4 8-1 16,-10 13 0-16,-4 4 0 16,-1 0 1-16,-4 7 0 15,10 1 0-15,13-12-1 16,0-9 1-16,9-11 0 15,9-13 1-15,14-16-1 16,14-5 1-16,4-15-1 0,-4-9 0 16,0-11-1-16,-10-5 1 15,5 0-2-15,-4-4 1 16,-10 8-2-16,1 9 0 0,-5 11-3 16,-10 13 0-16,1 16-5 15,0 8 0-15,4 8-1 31,-4 9 0-31</inkml:trace>
          <inkml:trace contextRef="#ctx0" brushRef="#br0" timeOffset="3289.2102">3461 847 19 0,'-37'-21'9'0,"65"-19"-5"0,-10 27 16 0,0-7-18 16,10 4 0-16,8-13 2 16,5-7 0-16,10-9-5 15,-1 0 1-15,0 9 2 0,-9 7 1 16,0 5-2-16,-18 8 1 16,0 12-1-16,-18 12 0 15,-5 12 0-15,0 9 0 16,-14-1-1-1,0 9 1-15,1 7-1 16,3-3 1-16,-3-9-1 16,13-3 1-16,13-9 0 15,-3-12 0-15,17-8 0 16,0-12 1-16,-4-8-1 16,5 4 1-16,-1-13-1 15,5-7 1-15,0-5-1 0,-9 0 0 16,4 1-3-16,1 7 1 0,8 1-5 15,1 3 1-15,-10 1-5 16,1 3 0-16,4 9-2 16,0 0 1-16</inkml:trace>
          <inkml:trace contextRef="#ctx0" brushRef="#br0" timeOffset="4152.6638">4531 269 19 0,'0'-12'9'0,"-10"4"-7"0,6 0 17 16,-5 12-17-16,-5 4 1 16,-9 13 2-16,9 3 1 15,-13 13-7-15,4 3 1 0,-9 9 3 16,-5 4 1-16,1 4-2 16,-5 4 1-16,4 0-2 15,10-17 1-15,4-7-2 16,5-5 1-16,8-7 0 15,10-9 0-15,0-12 0 16,14-12 0-16,0-8-1 0,0-9 1 16,4 1 0-16,0-9 0 15,-4-3-1-15,0-5 0 0,4-8 0 16,-4 5 0-16,-10-1 0 16,10 4 0-16,0 1 0 15,-1 3 1-15,-4 1-1 31,5 3 1-31,14 5-1 16,-1 7 1-16,10 1-1 16,13 4 1-16,0-1-2 0,1 5 1 15,-10 4-4-15,9 0 1 16,-9 12-4-16,-13 0 0 16,-6 12-4-16,1 5 0 15</inkml:trace>
          <inkml:trace contextRef="#ctx0" brushRef="#br0" timeOffset="4187.7214">4188 798 18 0,'9'-8'9'0,"32"0"-5"0,-18-1 11 0,-10 1-15 16,24-8 1-16,4 4 0 15,9 0 0-15,5-1-4 16,-4 5 0-16,-1 0-3 16,-9 0 1-16</inkml:trace>
          <inkml:trace contextRef="#ctx0" brushRef="#br0" timeOffset="4172.7105">4352 477 24 0,'-23'8'12'0,"32"-20"-11"16,-9 4 19 0,14-1-19-16,0 1 0 15,13 4 0-15,19-8 1 16,9 0-2-16,-5 8 0 0,1 4 1 15,-1 4 0-15,-9 4-5 16,-14 0 1-16,1 8-5 16,-19 5 1-16</inkml:trace>
          <inkml:trace contextRef="#ctx0" brushRef="#br0" timeOffset="4607.0619">5011 452 16 0,'-14'0'8'0,"5"4"-2"0,9-4 11 0,0 4-15 16,-5 1 1-16,-4 7 0 15,-5 8 0-15,-13 9-3 0,4-1 0 16,-4 9 2-16,-1 15 1 16,5-3-2-16,-4 0 1 15,-1 0-1-15,6-9 0 16,8-3-1 0,9-17 1-16,5-12 0 15,0-8 0-15,5-20 0 16,9-8 0-16,-1-13 0 15,10 8 1-15,-9-11-1 16,9-5 1-16,-5-8-2 16,5 0 1-16,0 8-2 15,-5 5 1-15,5 7-1 16,-9 9 1-16,8 11-1 0,-3 5 0 0,-1 12 0 16,0 0 1-16,10 12-1 15,-5 1 1-15,-1-1 0 16,-8 4 0-16,-9 4 0 15,-5 5 0-15,-14 3 0 16,0 1 1-16,1-5-1 16,-10 0 1-16,-9 1-1 15,0-5 1-15,4 0-1 16,1 1 0-16,13-1-1 0,5 0 1 16,9 5-1-16,9-5 1 15,5 0 0-15,9 1 0 31,-5-5 0-31,19 4 1 0,-1 1-3 16,14-1 0-16,1-4-6 16,4 9 0-16,-5-13-1 15,5 0 0-15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4:54.003"/>
    </inkml:context>
    <inkml:brush xml:id="br0">
      <inkml:brushProperty name="width" value="0.07" units="cm"/>
      <inkml:brushProperty name="height" value="0.0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EFA9D67-8505-4212-80D7-D22E4192A192}" emma:medium="tactile" emma:mode="ink">
          <msink:context xmlns:msink="http://schemas.microsoft.com/ink/2010/main" type="inkDrawing" rotatedBoundingBox="24741,-382 33166,150 32968,3275 24544,2743" semanticType="enclosure" shapeName="Other">
            <msink:sourceLink direction="with" ref="{E895B65A-6D7B-480A-9C34-4312531DCD20}"/>
          </msink:context>
        </emma:interpretation>
      </emma:emma>
    </inkml:annotationXML>
    <inkml:trace contextRef="#ctx0" brushRef="#br0">3444 301 11 0,'-36'-25'5'0,"4"17"-2"0,22 4 5 0,-3-4-6 16,-6 0 0-16,-3 0 1 15,3 0 1-15,-13 4-5 16,-13-8 1-16,-6 3 2 16,-4 1 1-16,-13 4-2 15,-15 0 1-15,1 8-1 16,0 4 0 0,-23 5 0-16,-5-1 0 15,-23 0 0-15,-13 4 0 16,23 0 0-16,-14 5 1 0,4-5 1 15,-4 8 0-15,-5 21-1 16,14-8 0-16,0 7-1 16,-5-3 1-1,5 0-1-15,-9 11 0 0,9 1-1 16,18-8 0-16,5 8 0 0,0-4 0 16,5-1 0-16,17 1 1 15,6 8-1-15,8 0 1 0,10 8-1 16,8 8 1-16,15-4 0 15,4 8 0-15,13-16-1 16,10 8 1-16,9 5-1 16,9 7 0-16,10 0 0 15,8 0 1-15,14 5-1 16,10-1 0-16,-1-4 0 16,0-16 1-16,14 0-1 15,9 5 1-15,19-5-1 31,-1 12 1-31,14-8-1 0,5 4 1 16,14-12-1-16,8 0 1 16,19-4-1-16,0-4 1 0,9-5 0 15,14 1 0-15,18 0-1 16,-14-21 0-16,19 1 1 16,13 3 0-16,-14-3-1 15,15-1 0-15,8 1 0 16,-4-1 1-16,14-8-1 15,4 1 1-15,-5-5-1 16,10 0 0-16,0-3 1 0,-14-1 0 16,9-4-1-16,-4-4 1 15,-19 0-1-15,5-4 1 16,-5-8-1 0,1-4 1-16,-24-9-1 15,5-7 1-15,-9 3-1 16,-14 1 1-16,0-17-1 15,-13-3 1-15,-15-5-1 16,-3-8 0-16,-10-8 0 16,-19-4 0-16,6 0 0 15,-10 4 1-15,-18 0-1 16,-10 4 0-16,1-12 0 16,-5 8 1-16,-13-8-1 0,4-1 0 0,-5 1 1 15,-18 0 0-15,0 4 0 16,-4 0 0-16,-14-4-1 15,-9 16 0-15,-10-8 1 32,-4-8 0-32,-14 0-1 15,-4-13 1-15,-14-3-1 16,0 8 0-16,-4-1 0 0,-19-3 1 16,-9 8 0-16,-9 4 0 15,-5-1-1-15,-14 1 1 16,1 0-1-16,-14-4 1 15,-9 4-1-15,-24 4 1 0,-8-5-1 16,-5 9 0-16,-18-4 0 16,-14 17 0-16,0 11 0 15,-18-4 0-15,-23 9 0 16,5 3 0-16,-24 1-1 16,-13 7 1-16,-4 9-1 15,-24 0 1-15,14 12-1 0,-13 4 1 16,-14 8-1-16,9 12 1 0,-28-4 0 15,19 1 0-15,0 15-4 16,18 13 0-16,5 12-9 16,18 4 0-16,45-4-1 15,33-9 1-15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4:59.929"/>
    </inkml:context>
    <inkml:brush xml:id="br0">
      <inkml:brushProperty name="width" value="0.07" units="cm"/>
      <inkml:brushProperty name="height" value="0.0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9CE7ED5D-811E-416A-8E14-93575F8D9607}" emma:medium="tactile" emma:mode="ink">
          <msink:context xmlns:msink="http://schemas.microsoft.com/ink/2010/main" type="inkDrawing" rotatedBoundingBox="26484,3113 32958,3126 32954,5437 26480,5424" semanticType="enclosure" shapeName="Other">
            <msink:sourceLink direction="with" ref="{64284B23-31CB-4EDF-BD37-152C277F8D5E}"/>
          </msink:context>
        </emma:interpretation>
      </emma:emma>
    </inkml:annotationXML>
    <inkml:trace contextRef="#ctx0" brushRef="#br0">5337 175 23 0,'-14'-29'11'0,"-22"9"-5"0,13 20 10 15,-5 0-13-15,-8 4 0 16,-10 4 1-16,-4 0 0 16,-10-4-5-16,-4 0 0 0,-4-4 4 15,-10 0 0-15,-9 0-2 16,-13-4 1-16,3 0-1 15,-21 0 1-15,8 0-1 16,-18-4 1-16,-9 4-1 16,9 4 0-16,-23 0 0 15,0-12 0 1,-5 8 0-16,1 4 1 16,0-8-1-16,8-9 0 15,-4 5-1-15,-4-4 1 0,22 4-1 16,-17-1 1-16,17 1-1 15,-9 4 1 1,-9 0-2-16,10 4 1 16,-6 12 0-16,-4 8 0 0,5 13-1 15,-5 7 1-15,19 9-1 16,13 0 1-16,-5 8-1 0,10 3 1 16,4-7-1-16,1 12 1 15,8 8 0-15,10 9 0 16,8 7 0-16,15 4 0 15,13 1 0 1,9-1 0-16,5-4 0 16,13-3 1-16,10-5-1 15,0 8 1-15,13 1-1 16,10-1 1-16,13-4 0 16,10 1 0-16,13-5-1 15,14-16 1-15,9 4 0 16,18 0 1-16,0-4 0 0,14-4 0 15,23-9-1-15,5 1 1 0,22-4-1 16,-9 0 1-16,23-5-1 16,9-3 0-16,10-5-1 15,3-7 0-15,20-5 0 16,8-4 1-16,-4-8-1 16,13-8 1-16,10 0-1 15,-24-4 1-15,15-4-1 16,-19 4 0-16,0 0 0 0,-9 0 1 15,5 4-1-15,-14 4 1 32,91-4-1-32,-36 0 1 31,-28-4 0-31,-18-12 0 0,-14-5-1 16,-8 1 1-16,-24-8-1 15,-4-1 1-15,-5-11-1 16,-27-1 1-16,-14 4-1 15,-19-7 1-15,-8-5-1 16,-10 8 1-16,-13-12-1 16,4-8 1-16,-13-4-1 0,-1 0 1 15,-17 4-1-15,4 0 0 16,-14-4 0-16,-5 9 0 0,-8-1 0 16,-5-4 0-16,-5 4 0 15,-9 4 0-15,-14-8 0 16,-4-4 0-16,-14-8 0 31,-4 0 0-31,-19-1 0 16,-4-3 0-16,-9 12 0 0,-10-4 0 15,-18-4-1-15,-9 0 1 16,-23 12-1-16,-32 0 1 16,-36 16-4-16,-23 5 1 15,-24 15-8-15,-26 21 1 16,-33 12-6-16,-13 4 1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19:36.89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FF0C3286-07A4-404B-8860-D9E582C10C45}" emma:medium="tactile" emma:mode="ink">
          <msink:context xmlns:msink="http://schemas.microsoft.com/ink/2010/main" type="inkDrawing" rotatedBoundingBox="3921,4867 9071,4305 9305,6455 4155,7016" hotPoints="8954,4918 8811,6837 4299,6501 4442,4582" semanticType="9" shapeName="Rectangle">
            <msink:sourceLink direction="with" ref="{92E79260-026F-4FCD-BBF7-51D39EC124F8}"/>
            <msink:destinationLink direction="with" ref="{08E3A251-EC4B-410A-8535-03EB6FA38510}"/>
          </msink:context>
        </emma:interpretation>
      </emma:emma>
    </inkml:annotationXML>
    <inkml:trace contextRef="#ctx0" brushRef="#br0">0 252 6 0,'23'-8'3'0,"14"8"5"0,-19-8-7 15,0 4 0-15,10-4 1 16,4-1 0-16,0 1 0 15,4 4-3-15,15 4 0 32,45-8 3-32,9-4 0 15,0 0-1-15,-4 4 0 16,-1-5 0-16,10 1 0 16,-5-4 0-16,9 8 1 0,1-8-2 15,-10 3 0-15,0 5 0 16,14-4 1-16,-5 8-1 15,5-4 1-15,0 4-1 16,-5 4 0-16,-9-4 0 16,5 0 1-16,0-4 0 0,-5-1 1 15,5 9-1 1,-1-8 1-16,-8 8 0 16,-5-4 1-16,-5-4-2 15,-4 8 0-15,0 0-1 16,-4 0 1-16,-6 0-1 15,1 4 1-15,-5-4-1 16,5 4 0-16,-14-4 0 16,-9 0 1-16,-14-8-1 0,-5 4 0 15,-8 4-1-15,-5 0 1 16,-5 0-7-16,-4 4 1 16</inkml:trace>
    <inkml:trace contextRef="#ctx0" brushRef="#br0" timeOffset="5588.7373">165 130 18 0,'9'-12'9'0,"37"20"-4"16,-32-8 6-16,4 0-11 15,-4 4 1-15,-1 0 0 16,1 8 1-16,0 13-2 16,-1 7 1-16,1-3 1 0,-5 7 0 15,0 13 0-15,-4 4 0 16,-5 16 0-16,0 12 1 16,-9 9-1-16,-5 7 1 15,5 5-2-15,-5 3 1 16,-4 13-1-16,0-8 0 15,-1 0-1 1,-8 0 1-16,4-13-1 16,0-3 1-16,0-9-1 15,-4-4 1-15,9-16-1 16,-1-4 1-16,6-12-1 16,4 0 0-16,4-13 0 0,0-3 0 15,1-5 0-15,4-3 0 16,4-9 0-16,6 0 0 15,8-8-1-15,5-4 1 16,4 0 0-16,1-4 0 0,-1 0 0 16,5-4 0-16,14-4 0 15,9 4 0-15,9-12 0 0,9 4 0 16,18 4-1-16,5-5 1 16,-4 5 0-16,8 0 0 15,15 0 0-15,-1 0 0 31,55-4 0-31,-9-1 0 16,-5 1 0-16,-13 0 1 16,0 0-1-16,-9 4 0 15,-15 0 0 1,1 4 0-16,-4-1 0 16,-10 1 0-16,4 4 0 15,1 0 0-15,-9 4 0 16,-5 1 0-16,-5-1 0 15,5-4 0-15,0 0 0 16,-4 0 0-16,4 0 0 0,-5-4 0 16,1-1 0-16,-19-3 0 0,-9 0 0 15,-5 0 0-15,-4 0 0 16,0 0 1-16,0 0-1 16,0 0 0-16,-1-1 0 15,1-3 0-15,0 0 0 16,5 0 0-16,-5 4-1 15,-1 0 1 1,-3-5-1-16,-1 5 1 16,-4-8-1-16,-10 0 1 15,-4-5-1-15,0 1 1 16,-4-4-1-16,-1-5 1 16,1 1 0-16,-6-5 0 15,1 1 0-15,-4-9 0 0,-1-8 0 16,-4 5 0-1,-1-9 0-15,6-4 1 0,-1-4-1 16,5-8 0-16,0-8 0 16,9-13 0-16,-10 1 0 15,1 0 0-15,0 3 0 16,-5 5 1-16,1 8-1 16,-1 4 1-16,0 0-1 0,-4 4 1 0,4 8 0 15,1 4 0-15,-6 8-1 16,1 4 1-16,0 1-1 15,-5-1 1-15,-5 9 0 16,-4 3 0-16,0 13 0 16,-4-4 0-16,-5 7-1 31,-5 1 1-31,0 0-1 0,1 0 1 16,-6 4-1-16,1 4 1 15,-5-4-1-15,-4 4 1 16,-5 4-1-16,-5 4 1 15,-4 0-1-15,-9 0 1 0,9-4-1 16,-5 8 0-16,-4-4 0 16,-14-4 1-16,-5 4-1 15,-4 0 1-15,-5 4 0 16,-4 0 0-16,-1-8-1 16,6 8 1-16,4 5-1 15,-10-9 1-15,-4 8-1 16,1 0 1-16,3 0-1 15,1 4 0 1,-19 5-10 0,10-1 1-16,13 0-3 15,10-24 1-15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4:55.188"/>
    </inkml:context>
    <inkml:brush xml:id="br0">
      <inkml:brushProperty name="width" value="0.07" units="cm"/>
      <inkml:brushProperty name="height" value="0.0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4284B23-31CB-4EDF-BD37-152C277F8D5E}" emma:medium="tactile" emma:mode="ink">
          <msink:context xmlns:msink="http://schemas.microsoft.com/ink/2010/main" type="writingRegion" rotatedBoundingBox="27300,3641 32334,3609 32340,4524 27306,4556">
            <msink:destinationLink direction="with" ref="{9CE7ED5D-811E-416A-8E14-93575F8D9607}"/>
          </msink:context>
        </emma:interpretation>
      </emma:emma>
    </inkml:annotationXML>
    <inkml:traceGroup>
      <inkml:annotationXML>
        <emma:emma xmlns:emma="http://www.w3.org/2003/04/emma" version="1.0">
          <emma:interpretation id="{2BB8A380-AC46-4A74-A3F0-84615A09E849}" emma:medium="tactile" emma:mode="ink">
            <msink:context xmlns:msink="http://schemas.microsoft.com/ink/2010/main" type="paragraph" rotatedBoundingBox="27300,3641 32334,3609 32340,4524 27306,45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803C4D1-8657-403A-916B-3737AB14D600}" emma:medium="tactile" emma:mode="ink">
              <msink:context xmlns:msink="http://schemas.microsoft.com/ink/2010/main" type="line" rotatedBoundingBox="27300,3641 32334,3609 32340,4524 27306,4556"/>
            </emma:interpretation>
          </emma:emma>
        </inkml:annotationXML>
        <inkml:traceGroup>
          <inkml:annotationXML>
            <emma:emma xmlns:emma="http://www.w3.org/2003/04/emma" version="1.0">
              <emma:interpretation id="{81B2BBB3-C9E7-4B70-8168-C35630519088}" emma:medium="tactile" emma:mode="ink">
                <msink:context xmlns:msink="http://schemas.microsoft.com/ink/2010/main" type="inkWord" rotatedBoundingBox="27300,3641 31068,3617 31073,4532 27306,4556"/>
              </emma:interpretation>
              <emma:one-of disjunction-type="recognition" id="oneOf0">
                <emma:interpretation id="interp0" emma:lang="en-GB" emma:confidence="0">
                  <emma:literal>correct</emma:literal>
                </emma:interpretation>
                <emma:interpretation id="interp1" emma:lang="en-GB" emma:confidence="0">
                  <emma:literal>Corel</emma:literal>
                </emma:interpretation>
                <emma:interpretation id="interp2" emma:lang="en-GB" emma:confidence="0">
                  <emma:literal>cornet</emma:literal>
                </emma:interpretation>
                <emma:interpretation id="interp3" emma:lang="en-GB" emma:confidence="0">
                  <emma:literal>corer</emma:literal>
                </emma:interpretation>
                <emma:interpretation id="interp4" emma:lang="en-GB" emma:confidence="0">
                  <emma:literal>coronet</emma:literal>
                </emma:interpretation>
              </emma:one-of>
            </emma:emma>
          </inkml:annotationXML>
          <inkml:trace contextRef="#ctx0" brushRef="#br0">109 2960 10 0,'14'-29'5'0,"23"-11"1"0,-19 32 6 0,-4-5-10 16,-1 5 0-16,1 0 3 15,-9 4 0-15,-5 4-5 0,-9 0 0 16,-10 8 4-16,-8 9 1 16,-1 3-2-16,-17 8 1 15,-10-3-1-15,-5-1 0 32,-4 17-1-32,-4 7 0 0,8 1-1 15,5 4 0-15,1 0 0 16,8 4 0-16,5 8 0 15,4-20 0-15,10-5-1 16,8 1 1-16,10-1 0 16,9 1 0-16,0-4 0 15,19-5 0-15,3-7 0 0,1-5 0 16,9-4-2 0,5-4 1-16,-1 0-5 15,10-3 1-15,4-9-6 16,1 0 1-16,4-9-2 15,4-3 1-15</inkml:trace>
          <inkml:trace contextRef="#ctx0" brushRef="#br0" timeOffset="441.3332">740 3232 25 0,'0'-36'12'0,"14"27"-16"0,-14 5 23 15,-14 8-18-15,-9 5 0 0,-9 3 0 16,-4 12 0-16,-14 5-1 16,4 11 0-16,-9 17 1 15,0-16 0-15,9 3-1 16,1 9 1-16,8 0-1 16,10-8 1-16,13-5-1 15,14-3 0-15,9-9 1 0,9-15 0 16,19-5 0-16,4-8 0 0,9-8 0 15,5-17 1 1,9-3 0-16,-13-1 1 0,3-11-2 16,-8-9 1-16,-5 0 0 15,-9-12 0-15,-9 0 0 32,-14 0 1-32,-9 0-2 15,0 13 0-15,-9 7 0 16,-14 8 1-16,-13 9-2 0,-10 8 1 15,0 16-1-15,1 20 0 16,3 13-1-16,1 7 0 16,9 1-4-16,5 12 0 15,22 4-6-15,5-13 0 0</inkml:trace>
          <inkml:trace contextRef="#ctx0" brushRef="#br0" timeOffset="1503.6142">1079 3236 16 0,'-5'-45'8'0,"19"29"-4"0,-14 16 4 0,0 0-7 15,0 0 0-15,-5 0 1 16,-4 12 0-16,0 9-2 15,-5 7 0-15,1 5 2 16,-6 11 0-16,-8 5-1 0,-5-4 1 31,4 28-2-31,1-12 1 16,4-16 0-16,5-13 1 16,9-11-1-16,4-17 0 15,5-17 0 1,9-3 0-16,9-4 0 15,1-13 1-15,8-3-2 16,-4-9 0-16,9-8 1 16,-5 0 1-16,6 1-1 15,3-13 0-15,1 16 0 16,4 8 1-16,9 9-1 16,-9 7 1-16,10 5-2 0,-15 8 1 0,-4 4-1 15,-9 8 0-15,0 8 0 16,-9 16 0-16,-14 13 0 15,-14 3 1-15,-14-3-1 16,-8 4 1-16,-1-1-1 16,5 1 1-16,0-9-1 15,5-3 0-15,9-5 0 0,-1 1 0 16,6-5 0 0,13-4 0-16,9-4 0 15,4-4 0 1,15 1 0-16,-5-1 0 0,4 4 0 15,1 0 0-15,-1 4 0 16,5-3 0-16,-5-1-2 16,-8 0 0-16,4-4 0 15,-5-4 0-15,5-4-1 16,0-4 1-16,-1-8-1 0,6 4 1 0,4-4 1 16,0-9 1-16,0-3-1 15,0-5 1-15,-5 1 0 31,1 4 1-31,-10-1-1 0,0 5 1 0,-13 8 1 16,4 8 0-16,-18 8 0 16,-5 12 0-16,0 12 0 15,-8 1 0-15,-6 11 0 16,5 9 0-16,0-4-1 16,5 0 0-16,4-5 0 31,5 1 1-31,5-17 0 0,4-16 0 15,9-8 0-15,9-12 0 16,0-12 0-16,5-17 0 16,0 9-1-16,0-9 0 15,0-8-1-15,-5-8 1 16,-4-4-1-16,0-8 0 16,-5 0 1-16,0 16 1 0,-5 9-1 15,1 7 1-15,4 5-1 16,0 7 1-16,5 5-1 15,9 0 1-15,0 3-3 16,9 5 1-16,9 4 0 16,0 4 0-16,5 4-2 15,-5 0 1-15,0 0-4 0,9 0 1 0,5 4-7 16,-9-4 0-16,-5 8-2 31,-4 0 1-31</inkml:trace>
          <inkml:trace contextRef="#ctx0" brushRef="#br0" timeOffset="2537.0867">1691 3691 20 0,'-41'17'10'16,"37"-1"-4"-16,13-12 15 0,4-4-18 16,10 0 1-16,9-4 2 15,5 4 0-15,13-4-7 16,23-4 0-16,-9 0 4 16,-4-5 1-16,-10 5-3 0,9 0 0 15,-8 0-5-15,-5 4 0 16,-1 0-6-16,-8 0 0 15,-5 4-1-15,-5-4 1 16</inkml:trace>
          <inkml:trace contextRef="#ctx0" brushRef="#br0" timeOffset="1682.058">1938 3326 25 0,'-23'-9'12'0,"42"18"-12"0,-10-9 21 15,9 4-19-15,14-8 0 16,5-5 1-16,-1 1 0 15,1-4-6-15,-5 4 0 0,4 4 0 16,1 0 0-16,-10 8-5 16,-13 4 0-16</inkml:trace>
          <inkml:trace contextRef="#ctx0" brushRef="#br0" timeOffset="2568.3377">3063 3033 19 0,'9'-28'9'0,"32"11"-8"0,-32 17 16 0,5 0-16 16,0 8 0-16,-10 5 2 16,-8 7 1-16,-10 8-5 15,0 9 1-15,-9 8 3 16,-13 12 0-16,4 8-1 15,-14 0 1-15,5-8-1 0,-9-1 0 16,13-7 0-16,5-4 1 16,0-9-1-16,18-3 0 15,1-9 0-15,13-3 0 16,9-5 0-16,9-4 0 16,0-8-2-16,1 0 1 0,8-4 0 31,10-4 0-31,4-4-1 15,-5 0 1-15,15 0-5 16,-10-4 1-16,9-1-6 16,5 1 0-16,-5 0-2 15,1 4 0-15</inkml:trace>
        </inkml:traceGroup>
        <inkml:traceGroup>
          <inkml:annotationXML>
            <emma:emma xmlns:emma="http://www.w3.org/2003/04/emma" version="1.0">
              <emma:interpretation id="{B85F3D20-AB3A-45B6-B197-29AA7A6674CC}" emma:medium="tactile" emma:mode="ink">
                <msink:context xmlns:msink="http://schemas.microsoft.com/ink/2010/main" type="inkWord" rotatedBoundingBox="31145,3765 32335,3757 32340,4487 31150,4494"/>
              </emma:interpretation>
              <emma:one-of disjunction-type="recognition" id="oneOf1">
                <emma:interpretation id="interp5" emma:lang="en-GB" emma:confidence="0">
                  <emma:literal>IB</emma:literal>
                </emma:interpretation>
                <emma:interpretation id="interp6" emma:lang="en-GB" emma:confidence="0">
                  <emma:literal>Its</emma:literal>
                </emma:interpretation>
                <emma:interpretation id="interp7" emma:lang="en-GB" emma:confidence="0">
                  <emma:literal>As</emma:literal>
                </emma:interpretation>
                <emma:interpretation id="interp8" emma:lang="en-GB" emma:confidence="0">
                  <emma:literal>It</emma:literal>
                </emma:interpretation>
                <emma:interpretation id="interp9" emma:lang="en-GB" emma:confidence="0">
                  <emma:literal>1B</emma:literal>
                </emma:interpretation>
              </emma:one-of>
            </emma:emma>
          </inkml:annotationXML>
          <inkml:trace contextRef="#ctx0" brushRef="#br0" timeOffset="2784.219">3360 3679 14 0,'-14'-4'7'0,"14"4"-1"16,0 0 12-16,0 0-16 15,0 0 1-15,0 0 2 16,14 0 1-16,0 0-6 0,4 4 0 15,10 0 4-15,4 0 1 0,4-4-1 16,-8 0 0-16,4-4-2 16,0 0 1-16,4-4-2 15,5 0 0-15,-4 0-3 16,-1 0 1-16,-4-5-4 16,-9 1 0-16,14 0-5 31,-10 0 0-31,1 0-1 0,-5 8 0 15</inkml:trace>
          <inkml:trace contextRef="#ctx0" brushRef="#br0" timeOffset="2569.3377">3808 3143 28 0,'-9'-4'14'0,"9"-9"-17"16,0 22 26-16,-14 7-21 15,1 4 0 1,3 9 1-16,-8 3 0 16,-5 5-4-16,5 11 0 15,0-3 2-15,-10-4 1 16,10 4-6-16,-5-1 1 0,0-3-5 15,5-9 0-15,-5-3-1 16,0-9 0-16</inkml:trace>
          <inkml:trace contextRef="#ctx0" brushRef="#br0" timeOffset="4170.8626">3593 3090 30 0,'-13'-33'15'0,"26"21"-23"16,1 12 32-16,-5 0-23 16,14 0 1-16,4-4 0 0,10 4 1 15,9 0-4 1,4 0 1-16,0-4 1 16,1 4 1-16,-10 0-1 15,-5 0 1-15,1 0-1 16,-1 0 1-16,-4 12-1 15,-4 0 0-15,-5 13 0 16,-10-1 1-16,1 9-1 16,-5 3 0-16,-18 17-1 0,5 4 1 15,-10 0-1-15,0 4 1 16,-4 0-1-16,13 0 1 16,-4-16-1-16,-5-9 1 15,14-7 0-15,-4-5 0 0,-5-16 0 16,9-16 1-16,0-16-1 15,0-1 1-15,0-15-1 16,0-1 1-16,0-8-1 16,0-12 0-16,0 4 0 15,0-12 0-15,9 12-1 16,5 0 1-16,4 9-2 0,5 3 0 16,18 8-1-16,-9 5 1 31,0 7 0-31,0 9 0 0,0 8 0 15,-5 8 0-15,-4 8 1 16,-9 4 0-16,0 1 0 16,-14 15 1-16,-14 5-1 15,9-1 0-15,-18 5 0 16,1-5 0-16,-6-3 0 16,10-5 1-16,0-8-1 0,4 0 0 15,14 1 0-15,0-5 1 16,14 0-1-16,8 4 0 15,6-8 0-15,-1 5 0 0,10-1-1 16,4 4 1-16,5 0 0 16,-19 5 0-16,1 3-1 31,-5 5 1-31,-19-13 0 16,-8 4 0-16,-19 9 0 15,-14 3 1-15,-9-3 0 16,-13-1 0-16,-10-4 0 0,-4 1 0 15,-5-5-2-15,10-4 0 16,4-4-5 0,4-7 1-16,19-5-8 0,5-5 1 0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5:23.979"/>
    </inkml:context>
    <inkml:brush xml:id="br0">
      <inkml:brushProperty name="width" value="0.07" units="cm"/>
      <inkml:brushProperty name="height" value="0.0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DB1E9DC-296D-4081-BE5D-4CE2520F8AF9}" emma:medium="tactile" emma:mode="ink">
          <msink:context xmlns:msink="http://schemas.microsoft.com/ink/2010/main" type="writingRegion" rotatedBoundingBox="31970,2776 33592,3468 33349,4038 31727,3347"/>
        </emma:interpretation>
      </emma:emma>
    </inkml:annotationXML>
    <inkml:traceGroup>
      <inkml:annotationXML>
        <emma:emma xmlns:emma="http://www.w3.org/2003/04/emma" version="1.0">
          <emma:interpretation id="{F836A06F-8525-413E-956A-E0F98DE59835}" emma:medium="tactile" emma:mode="ink">
            <msink:context xmlns:msink="http://schemas.microsoft.com/ink/2010/main" type="paragraph" rotatedBoundingBox="31970,2776 33592,3468 33349,4038 31727,33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F349A5-666B-43DB-BE6D-02E54D226E35}" emma:medium="tactile" emma:mode="ink">
              <msink:context xmlns:msink="http://schemas.microsoft.com/ink/2010/main" type="line" rotatedBoundingBox="31970,2776 33592,3468 33349,4038 31727,3347"/>
            </emma:interpretation>
          </emma:emma>
        </inkml:annotationXML>
        <inkml:traceGroup>
          <inkml:annotationXML>
            <emma:emma xmlns:emma="http://www.w3.org/2003/04/emma" version="1.0">
              <emma:interpretation id="{ED0281B1-45B6-4C37-92FA-567137B82D37}" emma:medium="tactile" emma:mode="ink">
                <msink:context xmlns:msink="http://schemas.microsoft.com/ink/2010/main" type="inkWord" rotatedBoundingBox="31970,2776 33592,3468 33349,4038 31727,3347"/>
              </emma:interpretation>
              <emma:one-of disjunction-type="recognition" id="oneOf0">
                <emma:interpretation id="interp0" emma:lang="en-GB" emma:confidence="0">
                  <emma:literal>CHECK</emma:literal>
                </emma:interpretation>
                <emma:interpretation id="interp1" emma:lang="en-GB" emma:confidence="0">
                  <emma:literal>CHECK U</emma:literal>
                </emma:interpretation>
                <emma:interpretation id="interp2" emma:lang="en-GB" emma:confidence="0">
                  <emma:literal>CHECK N</emma:literal>
                </emma:interpretation>
                <emma:interpretation id="interp3" emma:lang="en-GB" emma:confidence="0">
                  <emma:literal>(neck</emma:literal>
                </emma:interpretation>
                <emma:interpretation id="interp4" emma:lang="en-GB" emma:confidence="0">
                  <emma:literal>CHECKS</emma:literal>
                </emma:interpretation>
              </emma:one-of>
            </emma:emma>
          </inkml:annotationXML>
          <inkml:trace contextRef="#ctx0" brushRef="#br0">324 7 10 0,'0'0'5'0,"0"-4"-3"16,0 4 5-16,0 0-6 16,0-4 1-16,-9 4 1 15,5 0 1-15,-19 4-5 16,9 0 1-16,-13 8 2 0,-10-4 0 16,10 0 0-16,-1 9 0 15,1-1-2-15,-5 4 1 0,14-3 0 16,-5 3 0-16,4 0-1 15,1 5 0-15,14 7 0 16,-6-3 0-16,6 3 0 16,4-4 0-16,4-7 0 15,6 3 0-15,-6 1 0 16,19-9 0-16,-9-4 0 0,13 0 1 16,1-4-3-16,-6-8 1 15,6 0-5-15,-5-4 1 0</inkml:trace>
          <inkml:trace contextRef="#ctx0" brushRef="#br0" timeOffset="211.7798">480 170 4 0,'-55'36'2'0,"-4"62"1"0,54-78-4 16,-9 8 1-16,-9-3 0 0,10 3 0 15,-10-7 1-15,9-9-1 16,14 0 0-16,0-12 0 16,9-12 0-16,-4 0 0 15,9-5 1-15,8-11-1 16,-8 3 1-16,9 5-1 15,-5 4 0-15,-4 4 0 0,-5 4 1 16,5 12-1-16,-5 0 1 16,5 0-1-16,-10 8 0 15,10-4 1-15,-5 0 0 16,0 0 0 0,5 0 0-16,0-8 0 15,4 0 1-15,-4-8-1 16,9 0 0-16,4-4 0 15,-4 4 0-15,0-8 0 16,-5 3 0-16,-4-7-1 16,0 8 1-16,4 0 0 15,-4 0 0-15,-10 3 0 0,5 1 0 16,-4 0 0-16,-5 8 1 16,0 4-1-16,0-4 1 0,0 8-1 15,0 5 0-15,-14 3 0 16,10 0 1-16,-10 13-1 15,-4-1 0-15,4 0-1 16,0 5 1-16,0 4 0 16,-8-5 0-16,8-4-1 15,-4-3 0-15,4-5-1 0,5 0 1 16,-5-7-4-16,14-5 0 16,0-4-2-16,0-4 0 15</inkml:trace>
          <inkml:trace contextRef="#ctx0" brushRef="#br0" timeOffset="1729.4337">567 698 9 0,'4'8'4'0,"38"-12"-2"0,-20 0 6 0,1 0-8 16,5 4 0-16,13-4-4 15,9 0 1-15,0-4 2 0,-8-1 0 16</inkml:trace>
          <inkml:trace contextRef="#ctx0" brushRef="#br0" timeOffset="876.5961">713 458 11 0,'9'8'5'0,"23"-12"1"0,-13 4 5 16,-1-4-11-16,18 4 1 15,-8 0-1-15,8-4 0 0,-8 8-3 16,-5-4 1-16,-5 0-2 15,-4 12 0-15</inkml:trace>
          <inkml:trace contextRef="#ctx0" brushRef="#br0" timeOffset="859.9557">855 267 11 0,'-28'45'5'0,"-22"4"0"0,36-29 7 0,5 8-12 16,-4 1 1-16,-6 7-1 15,-4 1 1-15,10 4-2 32,-1-9 1-32,5-12 0 0,-5 1 1 15,14-13-1-15,0-4 0 16,9-16 1-16,-4-5 0 15,9-7 0-15,4-8 0 16,0-1 0-16,-4-4 1 16,9-3-1-16,-10 7 1 15,1-7-1-15,0 3 0 16,0 9 0-16,-5 3 0 16,-5 9-1-16,10 0 0 0,-5 16 0 15,5-8 1-15,9 8-1 16,-5-4 0-16,5 4-1 15,4 4 1-15,-4 0-4 16,0-12 1-16,-5 8-3 0,10-4 0 0</inkml:trace>
          <inkml:trace contextRef="#ctx0" brushRef="#br0" timeOffset="1730.4337">1289 503 18 0,'-23'0'9'0,"-18"-12"-8"16,32 12 18-16,-14 4-18 16,-4 4 1-16,-1 8 1 15,5 8 0-15,-9 1-4 31,-4 3 0-31,13-3 3 0,-4-5 0 0,13 4-2 16,5 1 1-16,9 3-1 16,0-3 1-16,9-5-1 15,0-4 1-15,-4 0-3 16,8-7 1-16,10-5-4 16,-5-4 0-16,14-4-3 15,-13-1 1-15</inkml:trace>
          <inkml:trace contextRef="#ctx0" brushRef="#br0" timeOffset="1745.0592">1413 515 13 0,'0'-4'6'0,"0"12"0"15,0-8 8-15,0 0-13 16,-5 4 1-16,5 4 0 16,-9 8 1-16,-5 5-4 15,-4-1 0-15,-5 5 2 0,0-5 1 0,-4 8-2 32,-1 5 1-32,1-1-1 0,-1 1 1 15,6-1-1-15,-1-7 1 16,9-9-2-16,9 0 0 15,-4-4-3-15,9-8 1 16,14-8-3-16,0-4 0 0</inkml:trace>
          <inkml:trace contextRef="#ctx0" brushRef="#br0" timeOffset="2099.8277">1719 588 12 0,'14'8'6'0,"-1"0"1"15,-13-8 8-15,0 0-13 16,0 4 0-16,0 1 1 16,-13-1 0-16,-24 0-4 15,-4 4 0-15,-9 4 3 0,-5-4 0 0,-5 0-1 16,5 0 1-16,5 0-2 15,9-3 1-15,14 3 0 16,4-4 0-16,0 0-1 16,9 0 1-16,14 0-1 15,0 4 1-15,9 0 0 32,5 4 0-32,0 1 0 0,9 7 0 15,-5 4 0-15,5-3 1 16,-10-1-1-16,10 0 1 15,-9 5-1-15,-9 3 0 16,4 5 0-16,4-9 0 16,-13-8 0-16,10 0 0 15,-6 1-1-15,-4-9 1 0,9 4-6 16,5-8 0 0,0 0-5-16,9-4 1 0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5:45.799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6F0D5CE-12B8-4E66-B9E8-DA7F085306A9}" emma:medium="tactile" emma:mode="ink">
          <msink:context xmlns:msink="http://schemas.microsoft.com/ink/2010/main" type="inkDrawing" rotatedBoundingBox="11336,1707 17560,1569 17563,1719 11340,1857" semanticType="underline" shapeName="Other">
            <msink:sourceLink direction="with" ref="{1B2A8C39-093F-4D1B-BC57-9899FC0433A8}"/>
          </msink:context>
        </emma:interpretation>
      </emma:emma>
    </inkml:annotationXML>
    <inkml:trace contextRef="#ctx0" brushRef="#br0">0 191 4 0,'-18'16'2'0,"36"-12"4"15,-4-12 2-15,0 8-5 16,4-8 0-16,9 0 1 0,19-4 0 0,9-1-5 15,13-3 1-15,19-4 3 16,19 3 1-16,-6-3-2 16,10 4 1-16,13 4-1 15,14 0 0-15,5 3-1 16,-5 5 0-16,14 0 0 16,18 0 0-16,5 8 0 0,9-4 0 15,9 0 0-15,9 4 0 16,-13-4 1-16,13 0 0 15,5 4-1-15,-10 0 1 16,5-4 0-16,19 5 0 16,-5 3-1-16,-10-12 1 31,19-5-1-31,5 9 0 0,-28-4 0 16,5-4 0-16,-14 4-1 15,0 0 1-15,-32-4 0 16,-14 4 0-16,-13 0-1 15,-14 0 1-15,-14 4 0 16,-18 0 0-16,-10 0-1 16,-17 0 1-16,-14 0 0 0,-10 4 1 0,-8-4-1 31,-5 0 0-31,-5 4-3 16,-4-4 0-16,-5 0-6 15,0 0 0-15,-9 0-3 0,4-12 1 16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5:51.62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4120DFF-A7BB-42EA-857A-91E9D4113782}" emma:medium="tactile" emma:mode="ink">
          <msink:context xmlns:msink="http://schemas.microsoft.com/ink/2010/main" type="inkDrawing" rotatedBoundingBox="17531,1570 21769,1760 21760,1964 17522,1774" semanticType="underline" shapeName="Other">
            <msink:sourceLink direction="with" ref="{1B2A8C39-093F-4D1B-BC57-9899FC0433A8}"/>
            <msink:sourceLink direction="with" ref="{B884511A-DFB1-418C-958F-E694E5D51127}"/>
          </msink:context>
        </emma:interpretation>
      </emma:emma>
    </inkml:annotationXML>
    <inkml:trace contextRef="#ctx0" brushRef="#br0">-2 63 12 0,'-4'-12'6'0,"8"12"0"0,-4 0 4 0,5-4-9 16,4-5 1-16,5 5 1 15,0 0 1-15,4 0-4 16,5 0 0-16,9 0 3 15,4 0 1-15,1 0-1 16,-5 4 1-16,0-4-1 16,4 4 0-1,1 0-1-15,4 0 1 0,5 0-2 16,4 4 1-16,0-4-1 16,1 4 1-16,-1 0-1 15,-4 0 1-15,9 4-1 16,-1-4 0-16,1 5 0 15,-4 3 0-15,-10-4-1 16,0-4 0-16,0 0 0 0,0 0 1 16,10 0-1-16,-1-4 0 15,0 8 0-15,0 0 0 16,1 0 0-16,-6-3 0 16,6 3 0-16,-1 4 0 15,5 0 0-15,0-8 1 16,-10 0-1-16,-3 4 1 0,-1-4-1 15,0 0 0-15,9 1 0 16,0-1 1 0,1 0-1-16,-1-4 0 15,0 4 0-15,1 0 0 16,3 0 0-16,6 0 0 0,-1 4 0 16,1 0 0-1,-10-4 0-15,0 0 0 0,5 0 0 16,-4 0 0-16,-1 0 0 15,0 1 0-15,0-5 0 16,1 4 0-16,-1 0 0 16,-4 0 0-16,4-4 0 15,-4 0 1-15,4 4-1 16,0-4 0-16,-4 0 0 0,0-4 1 16,-5 0-1-16,0 0 0 15,0 8 0-15,5-8 0 16,4 0 0-16,1 4 1 15,-1 0-2-15,5-5 1 16,-5 1 0-16,5 0 0 16,0 4 0-1,0-4 0-15,-1 4 0 16,-8-4 0-16,-9 4 0 16,-1 0 0-16,1-8 0 15,-5 8 1-15,0-4-1 16,0 4 0-1,4-4 0 1,-4 0 0-16,-4 0 0 0,-1 0 0 0,-4 0 0 16,-5 4 1-16,1-4-1 15,-1-4 0-15,0 8 0 16,-4-5 0-16,0 1 0 16,-1 0 1-16,-3-4-1 15,-1 4 0-15,0 0-5 16,0-4 1-1,-4-4-7-15,-10 0 0 16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5:58.81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803461D-04CC-483D-ABD3-8A17C70ABEF3}" emma:medium="tactile" emma:mode="ink">
          <msink:context xmlns:msink="http://schemas.microsoft.com/ink/2010/main" type="inkDrawing" rotatedBoundingBox="14213,3619 21212,3310 21216,3397 14217,3706" semanticType="underline" shapeName="Other">
            <msink:sourceLink direction="with" ref="{647E0D7E-D4F6-4112-92C0-23D6B86F3354}"/>
          </msink:context>
        </emma:interpretation>
      </emma:emma>
    </inkml:annotationXML>
    <inkml:trace contextRef="#ctx0" brushRef="#br0">22 297 24 0,'-32'4'12'0,"19"0"-11"0,13-4 12 0,9 4-12 15,9-4 0-15,5 0 0 16,14-4 1-16,22 0-3 15,19-4 1-15,27 3 1 16,9-3 1-16,28-4 0 16,18 4 0-16,18 8 0 15,14-4 0 1,23 0 1-16,14-8 0 16,31-5 0-16,15 9 0 15,17-20-1-15,28 3 0 0,0 1-1 16,23 4 0-16,-9-5 0 15,13 5 0-15,-17 4-1 16,3 4 1-16,-26 3-1 16,-10 1 0-16,-9 8 0 0,-32-4 1 15,-27 4-1-15,-28 0 1 16,-18 0-1-16,-32 0 0 16,-28 4-1-16,-27-4 1 15,-23 4-7-15,-23-12 0 16,-18 0-4-16,-32-8 0 15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8:12.316"/>
    </inkml:context>
    <inkml:brush xml:id="br0">
      <inkml:brushProperty name="width" value="0.1" units="cm"/>
      <inkml:brushProperty name="height" value="0.1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2B7CC98-4D76-4251-952A-799F2EC1D31D}" emma:medium="tactile" emma:mode="ink">
          <msink:context xmlns:msink="http://schemas.microsoft.com/ink/2010/main" type="writingRegion" rotatedBoundingBox="28261,14435 28403,14435 28403,14508 28261,14508"/>
        </emma:interpretation>
      </emma:emma>
    </inkml:annotationXML>
    <inkml:traceGroup>
      <inkml:annotationXML>
        <emma:emma xmlns:emma="http://www.w3.org/2003/04/emma" version="1.0">
          <emma:interpretation id="{CFEACFB5-251E-4872-8229-DBFD1B0FC3CB}" emma:medium="tactile" emma:mode="ink">
            <msink:context xmlns:msink="http://schemas.microsoft.com/ink/2010/main" type="paragraph" rotatedBoundingBox="28261,14435 28403,14435 28403,14508 28261,145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D8BE536-9F5B-4C59-86F7-67DFB2ADF5BB}" emma:medium="tactile" emma:mode="ink">
              <msink:context xmlns:msink="http://schemas.microsoft.com/ink/2010/main" type="line" rotatedBoundingBox="28261,14435 28403,14435 28403,14508 28261,14508"/>
            </emma:interpretation>
          </emma:emma>
        </inkml:annotationXML>
        <inkml:traceGroup>
          <inkml:annotationXML>
            <emma:emma xmlns:emma="http://www.w3.org/2003/04/emma" version="1.0">
              <emma:interpretation id="{5494078F-78A0-4336-8778-4946F1C75218}" emma:medium="tactile" emma:mode="ink">
                <msink:context xmlns:msink="http://schemas.microsoft.com/ink/2010/main" type="inkWord" rotatedBoundingBox="28261,14435 28403,14435 28403,14508 28261,14508"/>
              </emma:interpretation>
              <emma:one-of disjunction-type="recognition" id="oneOf0">
                <emma:interpretation id="interp0" emma:lang="en-GB" emma:confidence="0">
                  <emma:literal>W</emma:literal>
                </emma:interpretation>
                <emma:interpretation id="interp1" emma:lang="en-GB" emma:confidence="0">
                  <emma:literal>w</emma:literal>
                </emma:interpretation>
                <emma:interpretation id="interp2" emma:lang="en-GB" emma:confidence="0">
                  <emma:literal>U</emma:literal>
                </emma:interpretation>
                <emma:interpretation id="interp3" emma:lang="en-GB" emma:confidence="0">
                  <emma:literal>u</emma:literal>
                </emma:interpretation>
                <emma:interpretation id="interp4" emma:lang="en-GB" emma:confidence="0">
                  <emma:literal>d</emma:literal>
                </emma:interpretation>
              </emma:one-of>
            </emma:emma>
          </inkml:annotationXML>
          <inkml:trace contextRef="#ctx0" brushRef="#br0">9 68 7 0,'-9'0'3'0,"18"4"-2"0,0-4 3 16,0 0-4-16,0-4 0 15,5 0 0-15,0 0 0 0,4 0 0 16,0 0 1-16,-8 0 2 15,-1 0 0-15,-5-4 1 16,1 4 0-16,-5-4 0 31,0 3 1-31,0 5-2 16,0 0 1-16,0 0-3 16,0 0 1-16,0 0-2 0,0 0 1 15,9-4-1-15,-4 0 0 16,-5 4 0-16,0 0 1 15,0 0 0-15,0 0 0 16,0 0 0-16,0 0 0 0,0 0 0 16,-5-4 0-16,-4 0-1 15,9 0 1-15,0 4-1 16,-5 0 1-16,1 0-1 16,4 0 1-16,0 0 0 15,0 0 0-15,0 0 0 16,0 0 0-16,4 0-1 0,1 4 1 15,-5 0-1-15,9 0 1 0,-9-4 0 16,0 0 0-16,0 0 0 16,-9 0 0-16,9 0 0 15,0 0 0-15,0 0 0 16,0 0 0-16,0 0-2 31,0 0 1-31,0 4-5 16,0 0 1-16,9 5-5 15,-9-22 0-15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8:15.561"/>
    </inkml:context>
    <inkml:brush xml:id="br0">
      <inkml:brushProperty name="width" value="0.1" units="cm"/>
      <inkml:brushProperty name="height" value="0.1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9A6C69A-5226-48AD-8F44-650EDF2BDA15}" emma:medium="tactile" emma:mode="ink">
          <msink:context xmlns:msink="http://schemas.microsoft.com/ink/2010/main" type="writingRegion" rotatedBoundingBox="1556,14179 4145,14041 4195,14984 1606,15122">
            <msink:destinationLink direction="with" ref="{185A4321-CE25-498D-9550-5EE092BB16DF}"/>
          </msink:context>
        </emma:interpretation>
      </emma:emma>
    </inkml:annotationXML>
    <inkml:traceGroup>
      <inkml:annotationXML>
        <emma:emma xmlns:emma="http://www.w3.org/2003/04/emma" version="1.0">
          <emma:interpretation id="{F931C1B6-299D-484A-B7D7-4B79A0836B7B}" emma:medium="tactile" emma:mode="ink">
            <msink:context xmlns:msink="http://schemas.microsoft.com/ink/2010/main" type="paragraph" rotatedBoundingBox="1556,14179 4145,14041 4195,14984 1606,151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7243B7-3DCD-4559-8C7A-A48213347A49}" emma:medium="tactile" emma:mode="ink">
              <msink:context xmlns:msink="http://schemas.microsoft.com/ink/2010/main" type="line" rotatedBoundingBox="1556,14179 4145,14041 4195,14984 1606,15122"/>
            </emma:interpretation>
          </emma:emma>
        </inkml:annotationXML>
        <inkml:traceGroup>
          <inkml:annotationXML>
            <emma:emma xmlns:emma="http://www.w3.org/2003/04/emma" version="1.0">
              <emma:interpretation id="{085EAD53-8612-4316-841F-C5114FB91BA4}" emma:medium="tactile" emma:mode="ink">
                <msink:context xmlns:msink="http://schemas.microsoft.com/ink/2010/main" type="inkWord" rotatedBoundingBox="1556,14179 4145,14041 4195,14984 1606,15122"/>
              </emma:interpretation>
              <emma:one-of disjunction-type="recognition" id="oneOf0">
                <emma:interpretation id="interp0" emma:lang="en-GB" emma:confidence="0">
                  <emma:literal>Drpp</emma:literal>
                </emma:interpretation>
                <emma:interpretation id="interp1" emma:lang="en-GB" emma:confidence="0">
                  <emma:literal>Prpp</emma:literal>
                </emma:interpretation>
                <emma:interpretation id="interp2" emma:lang="en-GB" emma:confidence="0">
                  <emma:literal>Drop</emma:literal>
                </emma:interpretation>
                <emma:interpretation id="interp3" emma:lang="en-GB" emma:confidence="0">
                  <emma:literal>prpp</emma:literal>
                </emma:interpretation>
                <emma:interpretation id="interp4" emma:lang="en-GB" emma:confidence="0">
                  <emma:literal>prop</emma:literal>
                </emma:interpretation>
              </emma:one-of>
            </emma:emma>
          </inkml:annotationXML>
          <inkml:trace contextRef="#ctx0" brushRef="#br0">174 79 6 0,'4'4'3'0,"6"-28"-2"0,-6 16 3 0,1-1-5 16,-5 9 1-16,0 0 0 16,0 0 0-16,0 0 0 15,0 0 1-15,0 0 0 16,0 0 1-16,0 0 0 0,0 0 1 16,0 0-1-1,0 4 1-15,0 1-1 16,0 7 1-16,0 4-1 15,0 4 1-15,0 9-2 16,0-5 1-16,0 9-1 16,0 7 0-16,0 9-1 15,0 0 1-15,0 16-1 16,0-4 0-16,-5 0 0 16,1-4 0-16,-6 0 0 15,-3-9 1-15,-1 5-1 16,-4 4 0-16,-1-16 0 15,1-9 1-15,4-3-1 0,1-9 1 16,-1 0-1-16,0-3 0 0,5-5 0 31,0-4 1-31,0 0-1 16,0-8 0-16,4-16 0 16,5-9 0-16,0-15 0 0,5-9 1 15,-1-4-1-15,-4 8 0 0,9-24 0 31,-4 0 0-31,0 0 0 0,-1 12 0 16,1 0 0-16,-1-4 0 16,1 9 0-16,-1 3 0 15,1 0 0-15,0 12 1 16,-5 5-1-16,0 8 0 16,4 3 0-16,1 1 0 0,4 4 0 15,5 3 1-15,4 5-2 16,5 0 1-16,4 0 0 15,5 4 0-15,18 0 0 16,5 0 1-16,0 0-1 16,0 0 0-16,-5 4 0 15,1 0 0-15,-6 8 0 0,1 0 0 16,-5 8 0 0,-4 9 0-16,-10-1 0 15,-4 4 0-15,-14 5 0 16,-4-9 1-16,-10 9-1 15,-9 8 1-15,-8 3-1 16,-1 1 0-16,-14 8 0 16,-9 4 0-16,-8-5 0 15,-6 1 0-15,-4 0-1 0,-4-12 1 16,-1-1-1-16,0-3 1 16,10-4-3-16,4-1 1 15,14-16-4-15,9-4 0 16</inkml:trace>
          <inkml:trace contextRef="#ctx0" brushRef="#br0" timeOffset="278.7047">791 274 2 0,'5'0'1'0,"27"0"4"0,-19 0-8 16,1 0 3-16,0-4 0 0,-1 4 0 15,1-4 1 1,-5 4 0 0,0 8 1-16,1 4 1 15,-1 9 1-15,-5 3 0 16,1 4 0-16,-5 9 0 15,-5 0 1-15,1 3-2 16,-1 5 0-16,-4 4-2 0,0-13 1 16,0 1-2-1,-5-5 1-15,0 1-1 0,5-5 0 0,0-11 0 16,0 3 0-16,0-12 0 16,0-4 1-16,4-8 0 15,5-16 0-15,0-1-1 16,5-15 0-16,-1-1 0 15,5-3 1-15,5-9-1 16,0-8 0-16,-1 4-1 0,1 8 1 16,4-7 0-1,-4 3 1-15,5 8-1 16,-1-8 0-16,5 13 0 16,0 3 0-16,4 9 0 0,0 4 1 15,1 3-1-15,4 5 1 16,-5 8-1-1,1 8 0-15,-1 4 0 16,-4-4 0-16,-5 4 0 16,-4 5 0-16,-9-5 1 15,-5 8 0-15,-10 0-1 0,-8 1 1 16,-5-1 0-16,-9-4 0 16,0 0-1-16,5 0 1 15,4 5-2-15,5-5 0 0,4 0-6 16,5-4 0-16</inkml:trace>
          <inkml:trace contextRef="#ctx0" brushRef="#br0" timeOffset="1061.9292">1683 156 21 0,'-10'-4'10'0,"1"41"-12"0,5-29 13 16,-1 4-11-16,1 0 0 0,-6 9-1 31,1 7 1-31,-4 9 0 16,-1 3 0-16,0 5 0 16,-4 4 0-16,4 12 0 0,0-4 0 0,1-5 0 15,-1 5 0-15,5-12 0 31,0 0 1-31,0-9 0 0,4-11 1 16,0-9-1-16,1-12 1 16,4-4-1-16,0-16 1 0,0-5-2 15,-5-7 1-15,1-17-1 16,-5 1 1-16,-1 7-1 16,1-8 0-16,0 1 0 15,0-5 0-15,0 4 0 16,-5 4 1-16,10 9-1 15,4 3 0-15,0 5 0 0,4 0 1 16,10-5-1-16,0 9 1 16,4 0-1-16,5-1 0 15,0 1 0-15,4 4 1 32,5-5-1-32,0 5 0 0,5 4 0 15,-1 0 1-15,5 8-1 16,-4 0 1-16,-1 4-1 15,-4 12 1-15,-4-4-1 16,-1 4 1-16,-4 4 0 16,-5 1 0-16,1-1-1 15,-6 0 1-15,-3 0-1 0,-15 1 1 16,-4-1-1-16,-9 0 1 0,-14 0-1 16,0 5 1-16,-10-1-1 15,-3 0 0-15,-6 1-3 16,1-5 1-16,4-4-6 15,5 0 0-15</inkml:trace>
          <inkml:trace contextRef="#ctx0" brushRef="#br0" timeOffset="2004.5727">2318 262 16 0,'-36'4'8'0,"26"-8"-6"0,10 8 8 0,-4-4-11 16,-1 8 1-16,1 12-1 16,-5 13 1-16,-1-1 0 15,1 17 0-15,-4 4-1 32,3 4 1-32,1 0-1 0,0-4 1 15,0-13 0-15,0-3 1 16,0-13 0-16,9-3 0 15,0-17 0-15,0-17 0 16,0-11 0-16,0-13 1 16,-5 1-2-16,5-5 1 15,0-8-1-15,0-7 1 16,9-14-1 0,5 1 1-16,0 17 0 15,-1 7 0-15,1 4 0 16,9 9 1-16,0 11 0 15,4 5 0-15,1 4-1 16,8 4 1 0,-4 8-1-16,5 4 0 0,-5 0-1 15,-5 4 1-15,-4 0-1 16,0 8 1-16,-9 1 0 16,-5-1 1-16,-9-4-1 15,-14 4 0-15,-4 5 0 16,-5-1 0-16,-9 4-3 15,-5 1 1-15,1-5-8 0,-1-4 1 16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8:18.229"/>
    </inkml:context>
    <inkml:brush xml:id="br0">
      <inkml:brushProperty name="width" value="0.1" units="cm"/>
      <inkml:brushProperty name="height" value="0.1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85A4321-CE25-498D-9550-5EE092BB16DF}" emma:medium="tactile" emma:mode="ink">
          <msink:context xmlns:msink="http://schemas.microsoft.com/ink/2010/main" type="inkDrawing" rotatedBoundingBox="672,13924 4850,12832 5474,15222 1296,16313" hotPoints="4913,14449 2985,15953 713,15049 2641,13545" semanticType="enclosure" shapeName="Ellipse">
            <msink:sourceLink direction="with" ref="{D9A6C69A-5226-48AD-8F44-650EDF2BDA15}"/>
          </msink:context>
        </emma:interpretation>
      </emma:emma>
    </inkml:annotationXML>
    <inkml:trace contextRef="#ctx0" brushRef="#br0">2807 178 20 0,'-45'-41'10'0,"13"-28"-8"0,18 61 12 16,-9-4-13-16,-14 0 0 16,-4 0 1-16,-4 4 1 15,-15-1-3-15,-8 5 0 16,-10 17 2-16,0-1 0 15,-13 12-1-15,-14 5 1 16,-1-1-1 0,-3 13 0-16,-6-5-1 15,6 9 1-15,-1-4-1 16,-9-1 0-16,5-3 0 16,-1 7 0-16,-3 9 0 15,12 0 0-15,6 20-1 16,-5-12 1-16,9 8 0 15,0 5 1-15,9-1 0 0,0 0 0 0,9-16-1 16,10 4 1-16,4 0-1 16,4 0 1-16,14-5-1 15,10 5 1-15,8 17-1 16,15-9 0-16,8 4 0 16,5 4 0-16,14 0 0 31,9 13 0-31,13-5 0 0,10 4 0 15,18 1 0-15,5-1 0 16,4-11 0-16,0-9 1 16,9 0-1-16,10-12 1 15,4-9 0-15,9 1 0 16,14-12-1-16,-14-9 1 16,14-3-1-16,9-9 1 0,9 0-1 15,9-4 0-15,-9-8 0 16,10 0 0-16,-1-8 0 15,14-12 0-15,-14-4 0 16,1-9 0-16,-6 1 0 16,1-9 0-16,4-7 0 15,-13-1 0-15,-10-4 0 0,1-4 1 0,-5-8 0 16,0-4 0-16,-1-8 0 16,-3-16 0-16,-10-13 0 15,-5-16 0-15,-3-20 0 16,-6-4 1-16,-18 0-2 15,-18-5 1-15,-23 1 0 32,-18 16 0-32,-23-8-1 0,-19 16 0 15,-22 4 0-15,-32 4 1 16,-37 13-1 0,-9 23 0-16,-32 21-1 0,-23 29 1 15,-18 20-1-15,-14 20 1 16,-14 17-3-16,-13 23 1 15,-1 9-4-15,-8 29 0 0,13 11-5 16,5 21 1-16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8:19.231"/>
    </inkml:context>
    <inkml:brush xml:id="br0">
      <inkml:brushProperty name="width" value="0.1" units="cm"/>
      <inkml:brushProperty name="height" value="0.1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8318D25F-EF03-4548-856D-B186BB07CB2F}" emma:medium="tactile" emma:mode="ink">
          <msink:context xmlns:msink="http://schemas.microsoft.com/ink/2010/main" type="writingRegion" rotatedBoundingBox="1623,16326 6312,15644 6629,17822 1940,18503">
            <msink:destinationLink direction="with" ref="{72004FF4-24A3-4FDC-8297-E381F0B8A64E}"/>
          </msink:context>
        </emma:interpretation>
      </emma:emma>
    </inkml:annotationXML>
    <inkml:traceGroup>
      <inkml:annotationXML>
        <emma:emma xmlns:emma="http://www.w3.org/2003/04/emma" version="1.0">
          <emma:interpretation id="{19FA0240-3D46-4E5D-9EBE-01178CC68318}" emma:medium="tactile" emma:mode="ink">
            <msink:context xmlns:msink="http://schemas.microsoft.com/ink/2010/main" type="paragraph" rotatedBoundingBox="1623,16326 5070,15825 5194,16675 1747,171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566939-D696-4CA0-A4D1-9B95F633ABBD}" emma:medium="tactile" emma:mode="ink">
              <msink:context xmlns:msink="http://schemas.microsoft.com/ink/2010/main" type="line" rotatedBoundingBox="1623,16326 5070,15825 5194,16675 1747,17175"/>
            </emma:interpretation>
          </emma:emma>
        </inkml:annotationXML>
        <inkml:traceGroup>
          <inkml:annotationXML>
            <emma:emma xmlns:emma="http://www.w3.org/2003/04/emma" version="1.0">
              <emma:interpretation id="{FBBAA239-3E5A-4986-8BB1-D6B2CEDF7057}" emma:medium="tactile" emma:mode="ink">
                <msink:context xmlns:msink="http://schemas.microsoft.com/ink/2010/main" type="inkWord" rotatedBoundingBox="1623,16326 5070,15825 5194,16675 1747,17175"/>
              </emma:interpretation>
              <emma:one-of disjunction-type="recognition" id="oneOf0">
                <emma:interpretation id="interp0" emma:lang="en-GB" emma:confidence="0">
                  <emma:literal>U BI</emma:literal>
                </emma:interpretation>
                <emma:interpretation id="interp1" emma:lang="en-GB" emma:confidence="0">
                  <emma:literal>u I.</emma:literal>
                </emma:interpretation>
                <emma:interpretation id="interp2" emma:lang="en-GB" emma:confidence="0">
                  <emma:literal>U BI.</emma:literal>
                </emma:interpretation>
                <emma:interpretation id="interp3" emma:lang="en-GB" emma:confidence="0">
                  <emma:literal>verse</emma:literal>
                </emma:interpretation>
                <emma:interpretation id="interp4" emma:lang="en-GB" emma:confidence="0">
                  <emma:literal>VIBE.</emma:literal>
                </emma:interpretation>
              </emma:one-of>
            </emma:emma>
          </inkml:annotationXML>
          <inkml:trace contextRef="#ctx0" brushRef="#br0">12 33 7 0,'-14'-4'3'0,"19"-13"3"16,-5 17-5-16,0-12-1 15,0 12 1 1,5-8 1-16,-5 8 0 16,0 0-2-16,0 8 0 15,0 0 2-15,0 4 1 16,0 5-1-16,0 11 1 0,0 9-1 15,4 12 1-15,5 4-1 16,5 4 0-16,9 4-1 16,0-4 1-16,4-12-1 15,-4-12 0-15,0-9 0 16,0-12 1-16,0-8 0 16,-1-12 1-16,1-12-1 15,0-9 1-15,0-7-1 0,0-5 0 0,0-8-2 31,4 4 1-31,1 0-3 0,-1 4 1 0,-4 1-5 16,0 3 1-16,0 8-3 16,-1 9 0-16</inkml:trace>
          <inkml:trace contextRef="#ctx0" brushRef="#br0" timeOffset="386.2256">803-8 11 0,'0'12'5'0,"18"21"1"16,-9-25 4-16,-4 0-10 0,0 8 0 15,-1 13 0-15,-4 3 0 16,0 5 0-16,-4 0 1 16,-1 0 0-16,0-5 0 15,-4 1 1 1,5-9 0-16,-1 1 0 16,1-9 1-16,4 0-1 15,0-8 0-15,4 1 0 16,10-9 0-16,0 0-1 15,4 0 1-15,5 0-2 16,0-4 1-16,0 8-4 16,9-4 1-16,4-4-5 0,5-5 0 15</inkml:trace>
          <inkml:trace contextRef="#ctx0" brushRef="#br0" timeOffset="1720.1843">1585-189 13 0,'-41'25'6'0,"27"-1"-5"0,14-16 5 31,0 1-6-31,0 3 0 0,0 0 0 15,0 0 1-15,0 1-2 16,0-1 1-16,0 4 1 16,0 13 0-16,0-9 0 15,-5 4 1-15,1 9 0 16,-1 4 1-16,1 8-1 16,-1-5 1-16,1-3-1 0,-6 4 0 0,1-4-1 15,0-9 0-15,0-3-1 16,0 3 1-16,-5-8-1 15,0-3 0-15,1-5 0 16,-6 0 1-16,1-8-1 16,0 0 0-16,0-8 0 31,4-4 1-31,5-4 0 16,0-8 0-16,4-5-1 0,5-16 1 15,9-4-1-15,5 1 0 31,27-38 0-31,0 1 0 16,-4 3 0-16,-1-3 0 16,1 15 0-16,-5 5 0 0,0 8 0 15,-5 4 0-15,-4 8 1 16,-5 9 0-16,1 7-1 16,-10 9 0-16,-9 16 0 15,0 4 0 1,-5 12-1-16,-8 13 1 15,-6 8 0-15,1 3 0 16,0-3 0-16,4 0 0 0,0-5 0 16,10 1 1-16,4 0-1 15,4-13 0-15,10-4-1 16,4-7 1-16,14-5-1 16,5-4 1-16,4 0-2 15,0 0 1-15,0 0 0 16,-4 0 1-16,-1 4-1 0,-8 4 0 15,-5 0 1-15,-5 12 0 16,-4-7 1-16,-5 3 0 16,-14 0-1-16,-4 1 1 15,-9-1-1-15,-14 4 1 16,-9 1-1-16,-5-1 1 16,-4 4-1-16,-5 1 0 0,0-1 0 15,0 1 1-15,0-1-2 16,10 1 1-16,8-9-4 15,14-4 0-15,14-4-2 16,18-8 0-16</inkml:trace>
          <inkml:trace contextRef="#ctx0" brushRef="#br0" timeOffset="2189.7851">1731-258 34 0,'-41'-8'17'0,"73"24"-22"0,-5-16 31 0,15 4-26 16,8 0 1-16,14 0-2 15,23-4 0-15,13 0-3 16,15-4 0-16,4-12-5 16,9-13 1-16</inkml:trace>
          <inkml:trace contextRef="#ctx0" brushRef="#br0" timeOffset="1942.469">2184 317 30 0,'59'-16'15'0,"33"-25"-19"16,-65 29 31-16,14-1-27 15,10-3 0-15,-1 0-2 16,-9-1 1-16,0 5-3 16,-4 0 1-16,4 4-6 0,-5 4 1 0</inkml:trace>
          <inkml:trace contextRef="#ctx0" brushRef="#br0" timeOffset="1721.1843">2143-233 30 0,'-14'0'15'0,"46"0"-17"16,-18 4 29-16,4 4-29 15,5 4 0-15,0 8-1 16,0 9 1-16,-1 12 3 0,1 4 0 0,0 12-3 15,-5 4 1-15,5 0 0 16,0-4 0-16,-5-4-1 16,1-8 0-16,-6-8-4 15,1-17 1-15,-9-8-2 16,-5-4 0-16</inkml:trace>
          <inkml:trace contextRef="#ctx0" brushRef="#br0" timeOffset="2474.3258">3080-213 37 0,'4'4'18'0,"65"-24"-21"15,-41 16 32-15,8-1-30 16,5-3 0-16,10 4-9 16,-1 4 1-16,5-4 4 15,4 4 0 1</inkml:trace>
        </inkml:traceGroup>
      </inkml:traceGroup>
    </inkml:traceGroup>
    <inkml:traceGroup>
      <inkml:annotationXML>
        <emma:emma xmlns:emma="http://www.w3.org/2003/04/emma" version="1.0">
          <emma:interpretation id="{48387956-5695-4A53-B173-E37A5FA27D6D}" emma:medium="tactile" emma:mode="ink">
            <msink:context xmlns:msink="http://schemas.microsoft.com/ink/2010/main" type="paragraph" rotatedBoundingBox="3163,17070 6563,17084 6559,17946 3159,1793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BCC1A34-DC27-443F-9E6B-7F7C9D75700F}" emma:medium="tactile" emma:mode="ink">
              <msink:context xmlns:msink="http://schemas.microsoft.com/ink/2010/main" type="line" rotatedBoundingBox="3163,17070 6563,17084 6559,17946 3159,17932"/>
            </emma:interpretation>
          </emma:emma>
        </inkml:annotationXML>
        <inkml:traceGroup>
          <inkml:annotationXML>
            <emma:emma xmlns:emma="http://www.w3.org/2003/04/emma" version="1.0">
              <emma:interpretation id="{E0B25D9F-2253-4582-86E9-9130596264E1}" emma:medium="tactile" emma:mode="ink">
                <msink:context xmlns:msink="http://schemas.microsoft.com/ink/2010/main" type="inkWord" rotatedBoundingBox="3163,17070 6563,17084 6559,17946 3159,17932"/>
              </emma:interpretation>
              <emma:one-of disjunction-type="recognition" id="oneOf1">
                <emma:interpretation id="interp5" emma:lang="en-GB" emma:confidence="0">
                  <emma:literal>(Lours</emma:literal>
                </emma:interpretation>
                <emma:interpretation id="interp6" emma:lang="en-GB" emma:confidence="0">
                  <emma:literal>(Loup</emma:literal>
                </emma:interpretation>
                <emma:interpretation id="interp7" emma:lang="en-GB" emma:confidence="0">
                  <emma:literal>(coup</emma:literal>
                </emma:interpretation>
                <emma:interpretation id="interp8" emma:lang="en-GB" emma:confidence="0">
                  <emma:literal>(lours</emma:literal>
                </emma:interpretation>
                <emma:interpretation id="interp9" emma:lang="en-GB" emma:confidence="0">
                  <emma:literal>cloud</emma:literal>
                </emma:interpretation>
              </emma:one-of>
            </emma:emma>
          </inkml:annotationXML>
          <inkml:trace contextRef="#ctx0" brushRef="#br0" timeOffset="7479.5717">2184 611 21 0,'-9'4'10'0,"0"-16"-8"0,9 12 10 15,-5-8-12-15,0 4 0 16,1 0 1-16,-5 0 0 0,-5 0 0 16,-4 4 0-16,-1 0 1 15,1 8 1-15,-5 0 0 16,-9 8 0-16,-14 5-1 15,-4 7 1-15,4 0-1 16,1 1 0-16,-1 12-2 16,-4-1 1-1,4 5-1-15,0 4 0 0,5-5 0 16,5 1 1-16,8 4-2 16,5 0 1-16,14-1 0 15,5-3 0-15,8-4 0 16,10-5 0-16,9-7-2 15,13-5 0-15,10-12-7 16,4-8 0-16</inkml:trace>
          <inkml:trace contextRef="#ctx0" brushRef="#br0" timeOffset="8083.8759">2582 725 27 0,'-5'4'13'0,"10"-12"-13"0,-5 8 19 0,0 0-19 16,0 4 0-16,-5-4 0 16,-9 16 0-16,-4-8 0 15,-14 13 0-15,-5 15-1 16,-4 13 1-16,-4 4 1 0,-1 12 0 16,5 8 0-16,4-4 0 15,5 0 0-15,9-12 1 16,5-12 0-16,9-9 0 15,9-7-1-15,9-9 0 16,9-8 0-16,1-8 0 31,3-4 0-31,1-4 0 0,0-4-1 16,5 0 1-16,-1 4-1 16,5 0 0-16,-5-4-4 15,5 8 1-15,0-8-7 16,5 4 1-16</inkml:trace>
          <inkml:trace contextRef="#ctx0" brushRef="#br0" timeOffset="9139.056">3203 888 32 0,'0'-13'16'0,"-4"-3"-21"0,4 12 26 16,0 0-22-16,-9 0 1 15,-5 4-2-15,-4 8 1 16,-5 12 1-16,-9 13 0 16,-5 3-1-16,-4 21 1 15,0 8 0-15,4 4 0 0,5-4 0 16,5 5 1-16,9-18-1 15,13-7 1-15,10-8 0 16,13-13 0-16,14-8-1 16,9-20 0-16,9-16 0 15,10-13 0-15,-5-11 1 16,4-13 1-16,-9-4 0 16,-13-8 1-16,0-4 0 15,-15 12 0-15,-3 8 0 16,-6 4 1-16,-3 8-3 15,-6 9 0-15,-13 12-3 16,0 16 1-16,-9 8-4 16,-10 12 0-16,-4 16-2 15,5 5 0-15,4 8-4 16,5 7 1-16</inkml:trace>
          <inkml:trace contextRef="#ctx0" brushRef="#br0" timeOffset="9140.056">3853 766 33 0,'-42'16'16'0,"42"25"-21"0,0-21 31 0,0 12-27 16,-4 13 1-16,-1 12-1 15,5 8 0-15,0 0 1 16,5 8 0-16,4-8-1 16,5-8 0-16,4-12 0 15,5-17 1-15,4-16 0 16,5-20 1-16,9-20 1 0,-9-13 0 16,-4-16 0-16,-10-8 1 15,0-12-1-15,-4 12 1 16,-5 4-5-16,0 4 1 15,-4 4-9-15,0 21 1 16</inkml:trace>
          <inkml:trace contextRef="#ctx0" brushRef="#br0" timeOffset="9401.9111">4584 843 30 0,'-18'4'15'0,"0"28"-17"16,18-19 21-16,-5 7-19 15,-4 12 0-15,-9 13-1 16,-5 12 0-16,-5 4 0 0,-4 8 1 15,0-4-1-15,5-4 0 16,4-12 0 0,5-17 0-1,9-3 0-15,-1-17 1 16,10-20 1-16,5-16 1 0,9-17 1 16,-1-20 0-16,6-8 0 15,4-8 0-15,-1-1 0 16,1 5 0-16,-9 0-1 15,4 16 0-15,1 8-2 16,3 5 1-16,1 3-1 16,5 13 0-16,4 11 0 15,4 5 0-15,-4 4-1 16,5 12 1-16,-5-4 0 0,0 8 1 0,-5 8-1 16,1 5 0-16,-1-5 0 15,-4 13 1-15,-5 3-1 16,-4-8 1-16,-5 29-1 15,-9 0 0-15,-9 8 1 16,-14 0 0-16,-9-4 0 31,-9 4 0-31,-9-12-1 0,-1-5 0 16,1-7-4-16,-5-13 0 16,10-16-7-16,-1-8 0 0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8:31.674"/>
    </inkml:context>
    <inkml:brush xml:id="br0">
      <inkml:brushProperty name="width" value="0.1" units="cm"/>
      <inkml:brushProperty name="height" value="0.1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72004FF4-24A3-4FDC-8297-E381F0B8A64E}" emma:medium="tactile" emma:mode="ink">
          <msink:context xmlns:msink="http://schemas.microsoft.com/ink/2010/main" type="inkDrawing" rotatedBoundingBox="489,15127 7712,15225 7668,18458 445,18359" semanticType="enclosure" shapeName="Other">
            <msink:sourceLink direction="with" ref="{8318D25F-EF03-4548-856D-B186BB07CB2F}"/>
          </msink:context>
        </emma:interpretation>
      </emma:emma>
    </inkml:annotationXML>
    <inkml:trace contextRef="#ctx0" brushRef="#br0">4660 383 27 0,'-41'16'13'0,"32"-20"-15"0,9 4 18 0,-5 4-17 15,0 4 1-15,1-4-2 16,-1 0 1-16,-4 5 1 16,5-5 1-16,4 0-2 15,-5-8 1-15,0 0 0 16,5-5 1-16,0-3 0 0,0-4 1 31,-4 4 1-31,-1 0 1 16,-4-5-1-16,0 1 1 15,-5 4-1-15,-4 4 1 16,-9-4-2-16,-10-1 1 16,5 5-2-16,0 0 0 15,-5 0-1-15,1 0 0 0,-5 8 0 16,-5-4 0-16,0 0 0 0,-4 4 0 15,4 4-1-15,0-8 1 16,-8 8 0-16,-6-8 1 16,-8 0-1-16,4-4 0 15,0 4 0-15,-5-1 1 16,0-3-1-16,1 0 1 0,4-4-1 16,9-4 1-16,-4-5-1 15,8-3 1-15,-8 0-1 16,-5-1 0-16,9 1 1 15,0 4 0-15,5 3-1 16,-5 1 1-16,5 4-1 31,-1 4 1-31,-4 4-1 0,5 8 1 16,0 4-1-16,4 4 0 16,0 4 0-16,-4 5 0 15,0-1 0-15,0 4 0 16,-10-3 0-16,5 3 0 15,-9-8 0-15,0 1 0 16,-9 7 0-16,0 4 0 0,0 5 0 16,0-9 1-16,-14 5-1 15,0-5 0-15,0 1 0 16,0-1 0-16,0-4 0 16,0 1 0-16,14 7 0 15,-4-4 0-15,8 1 0 16,-4 11 0-1,-5-7 0-15,10-5 1 0,3 5-1 16,1 3 0-16,5 9 0 16,0-1 0-16,4 5 0 15,-5 0 0-15,15 4 0 16,3 3 0-16,6 1 0 16,-5-4 0-16,0 4 0 15,-5 0 0-15,5 4-1 16,0-5 1-16,-1 5 0 15,6 0 1-15,4 0-1 16,4-4 0-16,6-4 0 16,-1 4 1-16,0 7-1 0,5 6 0 15,4-6 0-15,5 5 0 16,4 1 0-16,5-14 0 0,5 5 0 16,8 8 0-16,15-4-1 15,13-4 1-15,9 0 0 16,1 4 0-16,13 0 0 15,9-4 0-15,4 4 0 16,6-8 0-16,17-5 0 16,1-7 1-1,-14-4-1-15,4-1 0 0,5-3 0 16,0-9 0-16,0 0 1 16,14 1 0-16,0 3-1 15,-10 1 0-15,5-1 1 16,10 5 0-16,-6-5-1 15,15 1 1-15,-5-1 0 16,-9-4 0-16,4 5-1 0,0-5 0 16,-4 1 0-16,9-1 0 15,-5-4 0-15,-9 1 1 16,0-1-1-16,5-4 0 16,-5 1 0-16,10-9 1 15,-6-4-1-15,1-4 0 16,-9 0 0-1,-5 0 0-15,4 0 0 16,5-4 0-16,-9-4 0 16,9 8 0-16,-4 0-1 15,-10-9 1-15,6 1 0 16,3 4 0-16,10-4 0 16,-5 8 0-16,9-8 0 15,-4 4 0-15,0-8 0 0,4-1 1 16,5 5-1-16,-9 0 0 0,4-8 0 15,-4 0 0-15,-10-5 0 16,-4 1 1-16,0-4 0 16,-4-5 0-16,-5-3 0 15,-5 3 0-15,5 1 0 16,0-17 1-16,-1-12-1 0,6-4 0 16,-10-8-1-16,5-8 0 15,5-12-1-15,-6-1 0 16,-8-7 0-16,0 3 0 15,-14-7 0-15,-9-5 1 16,-14 4 0-16,-9 1 0 16,-9 7 1-1,-10-3 1-15,-13 7 0 16,-9-3 0-16,-9 7 0 16,-14 1 1-16,-14 4-2 15,-18 8 1 1,-50-25-1-1,-5 21 1-15,0 4-2 16,0 12 1-16,0 4-1 0,-4 0 1 0,-5 0-1 16,0 0 1-16,-5 0-1 15,-4-12 0-15,5 8 0 16,-5-4 0-16,-1 0-1 16,-8-4 1-16,-5 8-1 15,0 4 0-15,-13 17-2 31,-24 11 1-31,-8 17-5 0,-15 12 0 16,-17 16-9-16,-19 21 0 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19:45.90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B3C58F96-24DD-4EF8-8967-1F008BCC9B7D}" emma:medium="tactile" emma:mode="ink">
          <msink:context xmlns:msink="http://schemas.microsoft.com/ink/2010/main" type="inkDrawing" rotatedBoundingBox="11343,6396 15194,5988 15409,8010 11557,8418" hotPoints="15078,6351 15019,8131 11640,8019 11699,6239" semanticType="9" shapeName="Rectangle">
            <msink:sourceLink direction="with" ref="{3B07BC01-2B44-423E-846E-56E18895CE56}"/>
            <msink:destinationLink direction="with" ref="{08E3A251-EC4B-410A-8535-03EB6FA38510}"/>
            <msink:destinationLink direction="with" ref="{D6E2091E-C345-4121-B78C-7575840FCA1A}"/>
          </msink:context>
        </emma:interpretation>
      </emma:emma>
    </inkml:annotationXML>
    <inkml:trace contextRef="#ctx0" brushRef="#br0">98 32 12 0,'5'-12'6'0,"-5"3"2"15,0 9 6-15,0 0-12 16,0 0 0-16,0 0 2 16,0 0 1-16,0 0-5 0,4-8 1 0,-4 8 3 15,0 0 1-15,0 0 0 16,0 0 0-16,0 0-2 16,0 0 1-16,0-4-1 15,0 4 0-15,0 4-2 16,-4 0 1-16,4 0-1 31,0 5 0-31,0-1 0 0,-5 0 0 16,5 8-1-16,-4 0 1 15,-1 9 0-15,1 7 0 16,-6 9-1-16,1-5 1 16,0 9-1-16,0 8 1 0,4 4-1 15,1 0 1-15,-1 4-1 16,1 0 0-16,4 8 0 15,-5 0 0-15,1 8 0 16,-1-12 1-16,0 4-1 16,1-4 0-1,-1 0 0-15,1-8 1 0,4 4-1 16,0-8 1 0,4 8-1-1,5-16 0-15,1-9 0 16,-1-7 0-16,0-9-1 15,0-8 1-15,0-4-1 16,-4-8 1-16,-1-4-1 16,1 0 0-16,-1-4 0 15,1 4 1-15,4-4-1 16,0 0 1-16,0 4-1 0,1-5 0 16,-1 5-1-16,0-4 1 15,0-4-1-15,0 4 1 16,5 0 0-16,0 0 0 0,-1 4 0 15,6 4 1-15,-1-4 0 16,9-1 0-16,-4 1-1 16,9 0 1-16,9 0 0 15,5 0 0-15,0 4 0 16,0 0 0-16,-1 0 0 0,10 0 0 16,5 0 0-16,4 0 0 15,9 0 0-15,4 0 0 16,10-4 0-16,0-4 1 31,-5 0-1-31,5 0 0 0,9-4 0 16,-4-1 0-16,-5 5 0 15,4 0 0-15,5 0 0 16,-9 0 1-16,0 0-1 16,9 0 0-16,0-1 0 15,0 1 1-15,4 0-1 16,-4 0 1-16,0 4-1 0,-18-4 1 15,0 0-1-15,-14 4 1 16,-5 0-1 0,1 0 1-16,-1 0-1 15,-4 4 0-15,0 0 0 16,-5 0 0-16,-4 4 0 0,-5 0 0 0,5 4 0 31,-5-4 0-31,0 0 0 16,-4 4 0-16,-1 0 0 0,1 0 0 15,-5 0 0-15,-5 1 1 16,1-5-1-16,-5 0 0 16,-5-4-1-16,-4-4 1 15,-1 0-3-15,-4-5 1 16,-9-3-6-16,-4 0 1 0,-5 4-5 16,-14 0 1-16</inkml:trace>
    <inkml:trace contextRef="#ctx0" brushRef="#br0" timeOffset="1539.5853">190 263 10 0,'-5'0'5'0,"5"0"-3"16,0-8 1-16,0-4-4 16,0 0 1-16,5 0 0 15,-1-1 1-15,1 1 0 16,0-8 1-16,-1 0 1 15,1-5 0-15,4-7 1 16,0 3 1-16,0-3-1 0,0-5 1 16,0-3-1-16,1-5 1 15,-1 0-2-15,0-4 1 16,0 9-2-16,-4 3 0 0,-1 1-1 16,1 3 1-16,-1 1-2 15,1 3 1-15,-1 1-1 16,1 3 0-16,0 1-1 15,-1 4 1-15,1 3 0 16,-1 5 0 0,1 0 0-16,-5 4 0 0,0 8 0 15,0 0 0-15,0-8 0 16,0 8 0-16,0 0 0 0,0 0 0 31,0 0 0-31,4 0 0 0,1 0-1 16,4 0 1-16,5 0-1 15,9 4 1-15,0-4 0 16,4 4 0-16,10-4-1 16,-1 4 1-16,1 0 0 15,8-4 0-15,1 0 0 16,4 0 1-16,10 0-1 0,-1 0 0 16,14 0 0-16,10-4 0 0,4 4 0 15,-5-8 1 1,55-4-1-1,-4-1 1-15,-5 1-1 16,-9 4 1-16,-10 0-1 31,1-4 1-31,-5 4-1 16,-4-1 0-16,4 1 0 0,0 8 0 16,-4 0 0-16,-5-4 1 15,4 0-1-15,-4 0 0 16,0 0 0-16,-9 4 0 15,5 0 0-15,-6 0 1 16,1 0-1-16,-4 0 0 0,-15 0 0 16,-8 0 1-16,-6 0-1 15,-3 0 0-15,-6 4 0 16,-3-4 1-16,-6 0-1 16,-8 0 0-16,-1 0 0 15,-9 0 0-15,1 4 0 16,-6-4 1-16,-3 0-1 0,-10 0 1 15,0 0-1-15,0 4 1 0,-5-4-1 32,0-4 0-32,-4 8 0 15,0-4 0-15,0 4 0 16,0-4 0-16,0 4 0 0,0 5 0 0,-1 3 0 31,1 4 0-31,-4 16 0 16,-1 5 1-16,0 16-1 0,5-17 1 15,-5 50-1-15,5 3 1 16,0 9-1-16,4 16 1 16,1-9-1-16,-1 1 1 15,5 0-1-15,0 7 0 16,0-7 0-16,0 0 0 0,0-1 0 16,0-15 0-16,5-9-1 15,-5-8 1-15,0-8-1 16,0-12 1-16,-5-8-7 15,5-17 1-15,-4-8-4 16,-10-11 0-16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19:36.03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4031FA9-FFEB-417A-B16E-E42AFC8FE859}" emma:medium="tactile" emma:mode="ink">
          <msink:context xmlns:msink="http://schemas.microsoft.com/ink/2010/main" type="inkDrawing" rotatedBoundingBox="5687,4445 7214,2632 7889,3201 6363,5014" semanticType="callout" shapeName="Other">
            <msink:sourceLink direction="from" ref="{69F899FE-7D0A-4983-8212-CAA158D7C2A5}"/>
            <msink:sourceLink direction="to" ref="{9302BD0A-AC37-4FA0-BDE7-4C33AD607885}"/>
          </msink:context>
        </emma:interpretation>
      </emma:emma>
    </inkml:annotationXML>
    <inkml:trace contextRef="#ctx0" brushRef="#br0">-9005-6758 6 0,'0'0'3'0,"9"12"-1"16,-5-8 4-16,-4-4-5 15,5 0 1-15,-1 4 0 0,6-4 1 16,-10 0-3-16,0 0 0 16,0 4 2-16,0 8 1 15,-5 5-1-15,-4 7 0 16,-5 5 0-16,-4 3 0 15,-5-8-1-15,-4 13 1 16,-1 8-1 0,-4 8 0-16,5-5 0 15,-1 1 0 1,-40 32-1 0,-5-12 1-16,4-4 0 15,0 1 0-15,5-6 0 16,0-3 0-16,9 4 0 15,5 0 0-15,4-4-1 0,10-4 1 16,4-8-1-16,0-1 0 0,4-3 0 16,1-4 0-16,4 7 0 15,-4-11 1 1,-1 3-1-16,5 1 0 16,-4-9 0-16,0-3 0 15,-1-1 0-15,5 1 1 16,5-1-1-16,-9 0 0 15,8 1 0-15,1-1 0 16,4 1 0-16,-4-1 0 16,0-4 0-16,4-4 0 15,5 5 0-15,0-5 1 16,0 0-1-16,-1 1 0 16,1-5 0-16,0 0 1 0,0 0-1 15,0 4 0-15,0 5 0 16,0-5 0-16,4 0 0 15,0-4 0-15,1 1 0 16,-1-5 0-16,1 0 0 16,-1 0 1-16,1 0-1 0,-1 0 0 15,0-4 0-15,1 0 1 0,-1 5-1 16,1-5 0-16,-1-4 0 16,1 0 1-16,-6 0-1 15,1 0 0-15,0 0 0 16,0-4 0-16,0-9-1 15,0 1 1-15,4 0 0 32,-4 0 0-32,4-9 0 0,1 1 0 15,-1 0 0-15,1 4 0 16,-1-9 0-16,1-3 0 16,4-9 0-16,0-4 0 15,0 1 0-15,0-5 0 16,0-4 0-16,0 1 0 15,0 7 0-15,0 0 0 16,0 5 0-16,0-1 0 0,4 9 0 16,1 7 0-1,-1 1 0-15,5 12 0 16,1 0 0-16,-1 12 0 0,0 0 0 0,0 8 0 16,0 8 0-16,0 13 0 31,0 4 0-31,-4-1 0 0,0 9 0 15,-1 8 1-15,-4-5-1 16,0 9 0-16,0 0 0 16,5 0 0-16,-1-4 0 15,1-8 0-15,-1-5 0 16,1-7 0-16,0-13 0 16,-1-8 0-16,1 1 0 0,4-9 0 15,5 0 0-15,4-17 1 16,9 5-1-16,5-8 1 15,0-8-1-15,9 3 0 16,1-3 0-16,-6 4 0 16,5-5 0-16,5 1 1 0,4 0-1 15,5-5 1-15,0 1-1 16,-5-1 1-16,-4 5 0 16,0-1 0-16,-10 9-4 15,5 0 0-15,-4 4-5 16,0 4 0-16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19:37.79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92E79260-026F-4FCD-BBF7-51D39EC124F8}" emma:medium="tactile" emma:mode="ink">
          <msink:context xmlns:msink="http://schemas.microsoft.com/ink/2010/main" type="writingRegion" rotatedBoundingBox="4852,5277 8194,5173 8214,5801 4872,5906">
            <msink:destinationLink direction="with" ref="{FF0C3286-07A4-404B-8860-D9E582C10C45}"/>
          </msink:context>
        </emma:interpretation>
      </emma:emma>
    </inkml:annotationXML>
    <inkml:traceGroup>
      <inkml:annotationXML>
        <emma:emma xmlns:emma="http://www.w3.org/2003/04/emma" version="1.0">
          <emma:interpretation id="{05690BE3-7D52-4A43-B3E3-003053594573}" emma:medium="tactile" emma:mode="ink">
            <msink:context xmlns:msink="http://schemas.microsoft.com/ink/2010/main" type="paragraph" rotatedBoundingBox="4852,5277 8194,5173 8214,5801 4872,59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BFED4D-D78D-4696-B4E4-6BF27EACF3E6}" emma:medium="tactile" emma:mode="ink">
              <msink:context xmlns:msink="http://schemas.microsoft.com/ink/2010/main" type="line" rotatedBoundingBox="4852,5277 8194,5173 8214,5801 4872,5906"/>
            </emma:interpretation>
          </emma:emma>
        </inkml:annotationXML>
        <inkml:traceGroup>
          <inkml:annotationXML>
            <emma:emma xmlns:emma="http://www.w3.org/2003/04/emma" version="1.0">
              <emma:interpretation id="{9302BD0A-AC37-4FA0-BDE7-4C33AD607885}" emma:medium="tactile" emma:mode="ink">
                <msink:context xmlns:msink="http://schemas.microsoft.com/ink/2010/main" type="inkWord" rotatedBoundingBox="4852,5277 8194,5173 8214,5801 4872,5906">
                  <msink:destinationLink direction="to" ref="{14031FA9-FFEB-417A-B16E-E42AFC8FE859}"/>
                  <msink:destinationLink direction="from" ref="{9915514F-8FFC-44AA-9BE3-8BB347C247D0}"/>
                </msink:context>
              </emma:interpretation>
              <emma:one-of disjunction-type="recognition" id="oneOf0">
                <emma:interpretation id="interp0" emma:lang="en-GB" emma:confidence="0">
                  <emma:literal>SMART</emma:literal>
                </emma:interpretation>
                <emma:interpretation id="interp1" emma:lang="en-GB" emma:confidence="0">
                  <emma:literal>5m ART</emma:literal>
                </emma:interpretation>
                <emma:interpretation id="interp2" emma:lang="en-GB" emma:confidence="0">
                  <emma:literal>SM A RT</emma:literal>
                </emma:interpretation>
                <emma:interpretation id="interp3" emma:lang="en-GB" emma:confidence="0">
                  <emma:literal>sm ART</emma:literal>
                </emma:interpretation>
                <emma:interpretation id="interp4" emma:lang="en-GB" emma:confidence="0">
                  <emma:literal>I MA RT</emma:literal>
                </emma:interpretation>
              </emma:one-of>
            </emma:emma>
          </inkml:annotationXML>
          <inkml:trace contextRef="#ctx0" brushRef="#br0">-11223-4344 16 0,'-23'-4'8'0,"-9"0"-6"0,23 4 8 0,-9 4-10 16,-5-4 0-16,5 8 1 15,-5 0 0-15,0 4-2 16,0 0 1-16,0 9 0 15,0-5 1-15,5 4-1 16,4-3 1-16,5-1-1 16,9 0 0-16,0 0 0 0,9 1 1 15,1-1 0-15,3-4 0 16,1 0 0-16,-5 5 0 16,0-1 0-16,0 8 0 0,1-3 0 15,-10 7 0-15,4-4 0 16,-4 5 0-16,0-1 0 15,0-3 0-15,-4-1 0 16,-10 0 1-16,0 1-1 16,-4-5 0-16,0 0-1 15,-5 1 1 1,-9-5-2-16,9-4 0 16,0-4-4-16,5-4 0 15,9-8-2-15,9-4 0 16</inkml:trace>
          <inkml:trace contextRef="#ctx0" brushRef="#br0" timeOffset="758.1897">-10679-4348 7 0,'-4'4'3'15,"-6"-4"2"1,10 0 1-16,0 12-5 16,-4 4 0-16,-5-3 2 15,0 7 0-15,-10 4-4 16,-4 9 1-16,1-1 2 0,-10 13 0 15,-10 12-1-15,1-8 0 16,5 12-1-16,4 8 1 16,0-12-1-16,4-5 0 15,10-19 0-15,4-5 1 16,10-15-1-16,4-13 1 0,9-21 0 16,0-7 0-16,9-17 0 15,5-4 0-15,5-8 0 16,-6 13 0-16,10-25 0 15,-9 20 0-15,5 4-1 0,-5 9 1 16,-10 11-1-16,1 17 0 16,-5 8 0-16,0 12 1 15,-4 13-1 1,-1 3 0-16,1-4 0 16,4-3 0-16,5-1 0 15,0-4 1-15,-1-12-1 16,6-12 0-16,3-8 0 15,6-4 1-15,-1-5 1 16,5-7 0-16,0-1-1 16,0 1 1-16,0 3-1 0,-4 9 1 15,-5 4-1-15,0 0 0 16,-5 3-1-16,0 5 1 16,-4 4-1-16,-5 0 0 15,0 4 0-15,0 4 1 16,-4 4-1-16,-1 0 0 0,1 5 0 15,0 7 0-15,-5 0 1 16,0 9 0-16,0-1-1 16,-5 9 0-16,0 3 0 15,1 5 1-15,-1 4-1 0,5-13 1 32,0 5-1-32,0-8 0 0,0-9-3 15,0-4 1 1,5-8-7-16,4-3 1 0</inkml:trace>
          <inkml:trace contextRef="#ctx0" brushRef="#br0" timeOffset="2054.9076">-9979-3905 14 0,'9'-12'7'0,"27"-9"-1"15,-13 9 10-15,9 0-15 16,9-12 1-16,5 3 0 16,9 5 1-16,4 0-4 15,1-9 0-15,-1 9 0 0,-4 0 0 16,-5-5-5-16,-13 1 0 15,0 8-1-15,-5-4 1 0</inkml:trace>
          <inkml:trace contextRef="#ctx0" brushRef="#br0" timeOffset="1422.6228">-9710-4336 11 0,'-18'-4'5'0,"9"4"4"0,4 4 0 16,1 8-8-16,-5 9 0 16,-5 7 0-16,-4 5 0 0,-5 11-2 15,-5 1 1-15,6 4 0 16,-1-5 1-16,4-3-1 16,6-8 0-16,4-9 0 15,-1-12 0-15,6-4 0 16,-1-16 0-16,10-8 0 15,-1-9 1-15,6 1 0 0,-6 0 1 16,5-9-1-16,0-7 0 16,5-5 0-16,4 8 0 15,1 9-1-15,-1-1 1 16,0 9-1 0,1 4 0-16,-1 4 0 15,0 3 1-15,0 1 0 16,1 8 0-16,-1 4 0 15,0 9 0-15,1 3 1 16,-1 0 0-16,0 4 0 16,0 9 1-16,1 3-1 0,-10 5 0 15,5 0 0-15,-10 15 0 16,5-7-1-16,-9 0 0 16,0-5-1-16,0-3 1 0,5-4-1 15,-1-9 1-15,-4-4-4 16,0-4 0-16,0-3-3 15,-4-9 0-15,-5-4-4 16,0 0 1-16</inkml:trace>
          <inkml:trace contextRef="#ctx0" brushRef="#br0" timeOffset="2742.5987">-9060-4279 14 0,'-5'-8'7'0,"5"-33"-2"15,0 41 14-15,-4-4-17 0,-1 0 0 16,0 4 2-16,-4 4 1 16,0 8-6-16,-5 9 1 15,1 7 3-15,-1 5 0 16,0 7-1-16,-4 1 0 16,0 4-1-16,-1 3 0 0,6-3-1 15,-1-8 0-15,5-1 0 16,0-7 1-16,4-9-1 15,1-4 0-15,-1-4 0 16,5-8 0-16,0-12 0 0,0-12 0 16,5-4 0-16,4-9 0 31,0-12 0-31,-5 1 0 0,6-1 0 16,-1 0 0-16,4 1 0 15,6 11 1-15,4 5 0 16,-1 3 0-16,6 9 0 15,-1 4 0-15,1 0 0 16,4 3 0-16,-5 5 0 16,1 4 0-16,-6 17 0 0,-3-1 0 15,-6 4 0-15,-8 1 0 16,-10 3 0-16,-13 0 0 16,0-3-1-16,-5 3 1 15,-4 0-1-15,4-3 1 16,0-5-2-16,5 0 1 0,-1 1-1 31,6-5 0-31,-1 4 0 16,5 0 1-16,4 0-1 15,5 5 1-15,5-1-1 16,4 0 0-16,5-3 1 0,4-5 0 16,5 0-3-16,0 0 0 15,-1-4-1-15,1-4 0 16,0 1-2-16,-5-5 0 15,1 4-3-15,4 0 0 0,-1-8 2 16,-3-5 0-16</inkml:trace>
          <inkml:trace contextRef="#ctx0" brushRef="#br0" timeOffset="2839.5457">-8841-4267 18 0,'5'-8'9'0,"13"0"-4"0,-4 4 14 0,4 4-17 15,9-8 1-15,10 4 3 16,0 0 1-16,4-1-8 15,14 5 0-15,4-4 5 0,-4 0 1 16,0 4-6-16,-5-4 1 16,-4 4-10-16,-5 4 1 15</inkml:trace>
          <inkml:trace contextRef="#ctx0" brushRef="#br0" timeOffset="2743.5987">-8530-4344 13 0,'0'-8'6'0,"-5"0"-1"0,5 8 11 16,0 0-14-16,-4 4 1 0,4 0 1 31,-5 4 1-31,1 12-5 16,-5 9 0-16,4 7 3 15,0 5 0-15,1-5-1 16,-1 9 1-16,1 0-2 0,-1 0 0 15,1-1-4-15,-1-11 1 16,-4-5-4-16,4-3 1 16,1-9-3-16,4-4 0 0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2:45.21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9915514F-8FFC-44AA-9BE3-8BB347C247D0}" emma:medium="tactile" emma:mode="ink">
          <msink:context xmlns:msink="http://schemas.microsoft.com/ink/2010/main" type="inkDrawing" rotatedBoundingBox="5320,8593 5746,6432 6668,6614 6242,8775" semanticType="callout" shapeName="Other">
            <msink:sourceLink direction="to" ref="{3942ADCA-5286-4F39-AA48-7C67D2C879CD}"/>
            <msink:sourceLink direction="from" ref="{9302BD0A-AC37-4FA0-BDE7-4C33AD607885}"/>
          </msink:context>
        </emma:interpretation>
      </emma:emma>
    </inkml:annotationXML>
    <inkml:trace contextRef="#ctx0" brushRef="#br0">-10368-3088 12 0,'5'-21'6'0,"-5"17"-2"0,0 4 6 16,0 0-12-16,0 0 1 15,-5 8 1-15,1 9 0 16,-6 11 1-16,-3 5 0 16,-1 15-1-16,-4 13 1 0,-1 4 0 15,-3 17 1-15,-10-1-1 16,-1 8 1-16,1 9-1 15,5 24 0 1,0 4 0-16,8 0 0 16,-4 0 0-16,5-4 0 0,4-9-1 15,5 1 1-15,5-8-1 16,-1-21 0-16,5-7 0 16,0-5 1-16,0-4-1 15,0-12 0-15,5-9 0 16,-5-11 0-16,0 0 0 15,4-5 0-15,1-8 0 0,-1-3 0 16,1-5 0-16,0-4 1 16,-1-4 0-16,5-8 0 15,-9 0 0-15,0 0 0 16,0 0 0-16,0-8 0 16,0 0 0-16,-4 4 0 0,-1 0-1 15,-4 4 0-15,9-4 0 16,-5 4 0-16,5 0-1 15,-4 4 1-15,-1-4 0 16,1 4 0-16,4-4 0 16,-5 0 0-16,1 4 0 31,-1 0 0-31,0 0 0 0,-4-4 0 16,0 4 0-16,0-4 1 0,0-4-1 15,0 4 1-15,0-4 1 16,-5-8 0-16,5-8 0 15,0-5 1-15,-1-11-1 16,-3-1 0-16,-1-4-1 16,-9-11 1-16,0-5-1 15,0 0 0 1,5 4-1-16,0 4 0 0,0 5 0 16,4 7 0-16,0 9 0 15,0 11 0-15,1 17-1 16,-6 12 1-16,1 9-1 15,4 19 0-15,5 13 1 16,0 8 0-16,5 8-1 16,4-4 1-16,4-8 0 15,10-4 0-15,0-8 0 16,8-9 0-16,15-15 1 16,18-13 0-16,0-24 0 15,18-21 0-15,0-16 0 16,14-16 1-16,0-8-1 0,9-17 1 15,4 17-8-15,1-4 1 0,9 4-5 16,-19-9 1-16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40:31.956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6AD6044-B01F-45BB-9875-8B2C62F5D996}" emma:medium="tactile" emma:mode="ink">
          <msink:context xmlns:msink="http://schemas.microsoft.com/ink/2010/main" type="writingRegion" rotatedBoundingBox="13748,5018 17882,3412 18343,4598 14209,6204">
            <msink:destinationLink direction="with" ref="{C204CCCE-93E1-4925-8903-74AC69B151EF}"/>
          </msink:context>
        </emma:interpretation>
      </emma:emma>
    </inkml:annotationXML>
    <inkml:traceGroup>
      <inkml:annotationXML>
        <emma:emma xmlns:emma="http://www.w3.org/2003/04/emma" version="1.0">
          <emma:interpretation id="{C15246F2-09A5-40EA-9A05-078EFAE78AC8}" emma:medium="tactile" emma:mode="ink">
            <msink:context xmlns:msink="http://schemas.microsoft.com/ink/2010/main" type="paragraph" rotatedBoundingBox="13748,5018 17882,3412 18343,4598 14209,62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967214-790E-4D74-A985-45A451F37BAA}" emma:medium="tactile" emma:mode="ink">
              <msink:context xmlns:msink="http://schemas.microsoft.com/ink/2010/main" type="line" rotatedBoundingBox="13748,5018 17882,3412 18343,4598 14209,6204"/>
            </emma:interpretation>
          </emma:emma>
        </inkml:annotationXML>
        <inkml:traceGroup>
          <inkml:annotationXML>
            <emma:emma xmlns:emma="http://www.w3.org/2003/04/emma" version="1.0">
              <emma:interpretation id="{65B93952-05EA-45E9-B769-460DFEFCB723}" emma:medium="tactile" emma:mode="ink">
                <msink:context xmlns:msink="http://schemas.microsoft.com/ink/2010/main" type="inkWord" rotatedBoundingBox="13748,5018 17882,3412 18343,4598 14209,6204"/>
              </emma:interpretation>
              <emma:one-of disjunction-type="recognition" id="oneOf0">
                <emma:interpretation id="interp0" emma:lang="en-GB" emma:confidence="0">
                  <emma:literal>a room</emma:literal>
                </emma:interpretation>
                <emma:interpretation id="interp1" emma:lang="en-GB" emma:confidence="0">
                  <emma:literal>a Roof</emma:literal>
                </emma:interpretation>
                <emma:interpretation id="interp2" emma:lang="en-GB" emma:confidence="0">
                  <emma:literal>a room</emma:literal>
                </emma:interpretation>
                <emma:interpretation id="interp3" emma:lang="en-GB" emma:confidence="0">
                  <emma:literal>a roof</emma:literal>
                </emma:interpretation>
                <emma:interpretation id="interp4" emma:lang="en-GB" emma:confidence="0">
                  <emma:literal>a Room</emma:literal>
                </emma:interpretation>
              </emma:one-of>
            </emma:emma>
          </inkml:annotationXML>
          <inkml:trace contextRef="#ctx0" brushRef="#br0">211 61 9 0,'4'-8'4'0,"5"0"-2"0,-9 0 5 0,0-4-7 16,0 8 1-16,0-5-1 15,-4 1 0-15,4 8 0 16,-5-4 0-16,5 4 0 16,-4 4 0-16,-1 9 0 15,0-5 1-15,1 4 0 16,-1 4 1-16,1 9 0 0,-5 7 0 15,-1 13 0-15,6 3 0 16,-5 5-1-16,0 4 1 16,-1 0-2-1,-3 8 1-15,4 4-1 16,-5-8 0-16,5 4 0 0,0-12 0 0,-1-4 0 31,6-9 0-31,-1-7 0 16,1-9 0-16,-1-7 0 15,5-5 0-15,0-8 0 16,-4-4 0-16,-1-8-1 16,0-9 1-16,1 5 0 0,-1-8 0 15,1 0-1-15,-1-9 1 16,1-3 0-16,-1-13 0 0,0 4 0 16,1 1 0-16,-1-9 0 15,5 4 0-15,0-4 0 16,0 13 1-16,5 3-2 15,4 1 1-15,9-1 0 16,1 1 0-16,13-1-1 16,4 1 1-16,5-5-1 0,-4 9 1 31,4-1 0-31,0 9 0 16,-4 0 0-16,-1 8 0 15,-4 3 0-15,-9 5 0 0,-5-4 0 16,-4 12 0-16,-14 8 0 15,-4 9 1-15,-6 3-1 16,-8 1 0-16,0 3 0 16,0 4 0-16,-5-7-1 15,0-5 1-15,5-4 0 16,-1-3 0-16,6-9-1 0,-1 0 1 16,5-4 0-16,0-4 0 15,4 0 0-15,5 0 0 16,5-5-1-16,4 5 1 0,4 0 0 15,-3 0 0-15,3 4 0 16,1 4 0-16,0-4 0 31,-1 4 0-31,1 9 0 0,0 7 1 16,0 8-1-16,4 5 0 16,0-1 0-1,5-3 1-15,0-1-1 0,4-3 1 16,5-1-2-16,5-8 1 15,4-12-5-15,5 0 1 16</inkml:trace>
          <inkml:trace contextRef="#ctx0" brushRef="#br0" timeOffset="4453.7978">183 1008 16 0,'-9'-16'8'0,"9"0"-2"0,-5 3 5 16,1 5-10-16,-5-4 0 0,0 0 1 16,-5 0 0-16,-4 0-3 15,-1 3 1-15,-8 1 1 16,-5 4 0-16,-5 8 0 15,-4 4 0-15,-14 5-1 16,0 3 1-16,5 4-1 16,-5 9 1-16,-4 7 0 0,-10 5 0 15,-4 4 0-15,0 3 0 16,-5 9 0 0,0 0 0-16,1-8-1 15,4 8 1-15,13-4-1 16,1-1 0-16,4-3 0 15,5-4 0-15,8-4 0 16,6-5 0-16,4 1-1 16,4-9 1-16,6-3 0 15,8 3 0-15,5-8-1 16,0-3 1-16,4-5-1 0,5-4 1 16,0-4 0-16,0-4 1 15,9-4-1-15,5-8 0 0,-5-5 0 16,9 1 0-16,-4-8 0 15,0-9 1-15,-1 1-1 16,-3-5 0-16,3 1 0 16,-4-5 1-16,5-8-1 15,-5 0 0-15,0 1 0 16,1-1 0-16,-6 0 0 0,1 9 0 16,-5-1 1-16,0 4 0 15,0 9-1-15,0-1 1 16,0 5 0-16,0 8 0 31,0 4 0-31,0 12 0 0,0 0-2 16,0 12 1-16,0 8-1 15,-5 9 1-15,5 3-1 16,-4 9 1-16,-1 12-1 16,0 3 0-16,-4 14 1 15,5-10 0-15,-1-3 0 16,10-4 0-16,-1-8-1 0,1-13 1 15,4-3 1-15,5-9 1 16,4-12 0-16,14-8 0 0,9-4 0 16,9-4 0-16,5-4 0 15,0-4 0-15,5-5-5 16,8 5 0-16,-8-4-6 31,4 8 0-31</inkml:trace>
          <inkml:trace contextRef="#ctx0" brushRef="#br0" timeOffset="802.0999">1107 256 7 0,'-9'8'3'0,"4"1"2"0,5-5 0 16,0 0-5-16,-5 12 1 15,1 0-1-15,-1 5 1 16,1 3-2-16,-1 8 1 0,1-3 0 16,-1 7 1-16,0-7-2 15,1 3 1-15,-1 5 0 16,5 4 0-16,0-13-1 15,0-4 1-15,5-3 0 16,4-9 0-16,0 0 0 16,5-12 1-16,4-8 0 15,0-4 1-15,5-4 1 16,0-9 0-16,5-7 0 16,-1-17 0-1,0-12-1-15,-8 8 1 0,-1-4-2 16,-4 4 1-16,-10 5-1 15,-8 7 1-15,-5 8-2 16,-10 9 1-16,-8 16-1 16,-10 12 1-16,10 12-3 15,-1 9 0-15,10 7-4 16,9 1 0-16</inkml:trace>
          <inkml:trace contextRef="#ctx0" brushRef="#br0" timeOffset="1155.9296">1710 407 11 0,'-36'8'5'0,"4"20"-3"16,27-28 3-16,-4 4-5 15,0 4 0-15,0 1 0 16,-5 3 0-16,5 0-1 0,0 4 1 15,9 0 0-15,0 9 0 0,9-9-1 16,4 4 1-16,6 5-1 31,4-5 1-31,-1-4 0 16,1-3 1-16,5-9-1 16,-1 0 1-16,5-8 1 15,0-4 1-15,0-9 0 16,0-11 1-16,0-9 0 0,-9-3 0 15,-5-13-1-15,-9 4 1 16,-9-4-2-16,-9 4 0 16,-9 5-1-16,-5 11 0 15,-9 13-1-15,5 12 0 16,-10 12-2-16,-4 4 0 0,0 16-5 16,0 9 0-16</inkml:trace>
          <inkml:trace contextRef="#ctx0" brushRef="#br0" timeOffset="1773.5536">2039 138 18 0,'-4'-12'9'0,"27"-4"-10"0,-10 8 18 0,10-4-16 16,5 4 1-16,17-5 1 16,10 5 0-16,5-8-4 15,4 0 1-15,9-1 1 16,0 5 1-16,5 0-2 15,-10-4 0-15,5 8-7 16,-9-4 1-16</inkml:trace>
          <inkml:trace contextRef="#ctx0" brushRef="#br0" timeOffset="1772.5536">2378 285 22 0,'-14'8'11'0,"9"-28"-13"0,1 16 16 16,-1-1-15-1,1 5 1-15,-5 0 0 16,4 5 0-16,-4 7 0 16,0 4 0-16,4 12-1 15,1 1 1-15,-1 3-3 16,5 5 1-16,0 0-2 16,0-1 0-16,5-7-1 0,4-5 0 15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19:53.816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4B6357D-ADBF-450F-A90A-673312F8A725}" emma:medium="tactile" emma:mode="ink">
          <msink:context xmlns:msink="http://schemas.microsoft.com/ink/2010/main" type="writingRegion" rotatedBoundingBox="10659,2832 13233,2832 13233,6299 10659,6299"/>
        </emma:interpretation>
      </emma:emma>
    </inkml:annotationXML>
    <inkml:traceGroup>
      <inkml:annotationXML>
        <emma:emma xmlns:emma="http://www.w3.org/2003/04/emma" version="1.0">
          <emma:interpretation id="{A965AAC3-A7CA-4338-A6F9-2BA2E371C613}" emma:medium="tactile" emma:mode="ink">
            <msink:context xmlns:msink="http://schemas.microsoft.com/ink/2010/main" type="paragraph" rotatedBoundingBox="10659,2832 13233,2832 13233,6299 10659,62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8A80A19-5CA0-454B-8E58-9E8E678A5905}" emma:medium="tactile" emma:mode="ink">
              <msink:context xmlns:msink="http://schemas.microsoft.com/ink/2010/main" type="line" rotatedBoundingBox="10659,2832 13233,2832 13233,6299 10659,6299"/>
            </emma:interpretation>
          </emma:emma>
        </inkml:annotationXML>
        <inkml:traceGroup>
          <inkml:annotationXML>
            <emma:emma xmlns:emma="http://www.w3.org/2003/04/emma" version="1.0">
              <emma:interpretation id="{E769DFA5-56DA-46DC-8D42-F99EDB818232}" emma:medium="tactile" emma:mode="ink">
                <msink:context xmlns:msink="http://schemas.microsoft.com/ink/2010/main" type="inkWord" rotatedBoundingBox="10659,2832 13233,2832 13233,6299 10659,6299">
                  <msink:destinationLink direction="with" ref="{859757D0-26E3-435A-BA1C-12CEA29A8442}"/>
                </msink:context>
              </emma:interpretation>
              <emma:one-of disjunction-type="recognition" id="oneOf0">
                <emma:interpretation id="interp0" emma:lang="en-GB" emma:confidence="0">
                  <emma:literal>\</emma:literal>
                </emma:interpretation>
                <emma:interpretation id="interp1" emma:lang="en-GB" emma:confidence="0">
                  <emma:literal>7</emma:literal>
                </emma:interpretation>
                <emma:interpretation id="interp2" emma:lang="en-GB" emma:confidence="0">
                  <emma:literal>r</emma:literal>
                </emma:interpretation>
                <emma:interpretation id="interp3" emma:lang="en-GB" emma:confidence="0">
                  <emma:literal>.</emma:literal>
                </emma:interpretation>
                <emma:interpretation id="interp4" emma:lang="en-GB" emma:confidence="0">
                  <emma:literal>`</emma:literal>
                </emma:interpretation>
              </emma:one-of>
            </emma:emma>
          </inkml:annotationXML>
          <inkml:trace contextRef="#ctx0" brushRef="#br0">-2168-3889 6 0,'4'4'3'0,"1"8"2"16,-5-12-2-16,0-8-3 15,0 8 1-15,4-12 1 16,-4 0 0-16,-4 0-2 15,4 4 0-15,-5 0 2 0,-4 3 0 16,0 5 1-16,4 0 0 0,-4 9-1 16,5-1 1-16,4 4 0 15,4-8 1-15,5 8-1 16,10 4 0-16,-1 5-1 16,5 11 1-16,9 1-1 15,14-5 0 1,4 9-1-16,9-1 0 15,5 9 0-15,9-8 0 16,1-1 0-16,3-7 0 0,-8 3 0 16,4-7 0-16,0-1 0 15,0 4 0-15,-4 1 0 16,-1 7 0-16,-3 5 0 16,-1 0 0-16,0-5-1 15,0 9 1-15,-10 0 0 16,-3-1 0-16,-6 5-1 15,-3 16 1-15,3 0-1 16,-4-4 1-16,1 8 0 16,-6 4 0-16,1 1-1 15,-1 3 1-15,1 0-1 0,-5-4 1 16,0 0-1-16,0 17 1 16,9 23-1-1,0-19 1-15,0-5-1 16,-4-3 1-16,-5-5-1 15,-5-16 1-15,1 8-1 32,-1 0 1-32,-4-8-1 0,4 4 1 15,-4-16-1-15,-4-4 0 16,-6 4 0-16,1-4 1 16,-5-1-1-16,0-3 0 15,1-4 0-15,-6-9 0 16,1 1 0-16,-1-1 0 15,1 1 0-15,-5-1 1 0,4 1-1 16,-4-1 1-16,0-3-1 16,0 3 0-16,0 1 0 15,0-1 1-15,5 5-1 16,-5-5 0-16,0-3 0 16,0-1 0-16,0-3 0 15,0-5 0 1,5-4 0-16,-5 1 0 0,0-1 0 15,0-4 0-15,0 0 0 16,0-4 1-16,0-4-1 16,-5 0 0-16,0 5 0 15,5-1 0-15,0-8 0 16,0 4 1-16,0 0-2 16,0-4 1-16,0 0 0 0,0 0 1 15,0 0-2-15,0 0 1 16,-4-8 0-16,-1 0 0 15,1-5 0-15,-5 1 1 16,-1 0-1-16,1-4 0 16,-4-9 0-16,-6 1 1 15,1 0-1-15,0-1 1 0,-1 1-1 16,-8-1 0-16,4-7 0 16,0-5 0-16,0 1 0 15,5-1 0-15,0 9 0 16,-1-5 0-16,6-3-1 15,-1-1 1-15,0 5 0 16,5 3 1 0,0 5-2-16,0-1 1 0,4 5 0 15,1 4 0-15,4-1-1 16,-5 9 1-16,5 8-1 16,5 0 1-16,4 8-1 15,0 13 1-15,0-1-1 16,9 5 1-16,-4-5 0 15,4 8 0-15,-4 9 0 0,4 3 0 16,1 1 0-16,-1 12 1 16,5 4-1-16,0 4 0 15,-5-8 0-15,5-1 0 16,0-7 0-16,0-4 0 16,-5-9 0-16,0-11 0 15,1-1 0 1,-1-16 0-16,0-4 0 15,5-12 1-15,0-17-1 16,0-15 1-16,0-5-1 0,4-12 1 16,0-12 0-16,5 0 0 15,0 4-1-15,-4 8 0 16,-5 0 0-16,-5 12 1 16,-4 8-4-16,-1 13 1 0,-3-1-8 15,-1 13 0-15,-9 16-2 16,0-8 0-16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40:35.411"/>
    </inkml:context>
    <inkml:brush xml:id="br0">
      <inkml:brushProperty name="width" value="0.07" units="cm"/>
      <inkml:brushProperty name="height" value="0.0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204CCCE-93E1-4925-8903-74AC69B151EF}" emma:medium="tactile" emma:mode="ink">
          <msink:context xmlns:msink="http://schemas.microsoft.com/ink/2010/main" type="inkDrawing" rotatedBoundingBox="14871,3626 18780,3991 18615,5749 14707,5384" hotPoints="18823,4827 16685,5551 14620,4639 16758,3915" semanticType="9" shapeName="Ellipse">
            <msink:sourceLink direction="with" ref="{B6AD6044-B01F-45BB-9875-8B2C62F5D996}"/>
          </msink:context>
        </emma:interpretation>
      </emma:emma>
    </inkml:annotationXML>
    <inkml:trace contextRef="#ctx0" brushRef="#br0">1677 123 16 0,'0'-29'8'0,"0"17"-8"16,0 4 7-16,-5-4-7 15,-8 4 0-15,-1-1-1 16,-9 1 1-1,-9 0-1-15,-4 0 1 0,-6 4-1 16,-3 0 1-16,-6 4-1 16,-8 0 1-16,-1 4 0 15,1 4 0-15,0 4 1 16,8-4 0-16,-4 9 0 16,-9-5 0-16,0 12 0 15,-4 5 1-15,-5-1 0 0,0 9 0 16,-5-5-1-16,9 5 1 15,-4 4-1-15,9-1 1 16,0 5-1-16,0-4 0 16,5-5 0-16,-1 5 0 15,10 3-1-15,9 5 1 16,4 0-1-16,10 4 1 0,4 12 0 16,9-4 0-16,5-4 0 15,9 4 0-15,5 0-1 16,8 0 1-16,6-9-1 15,8 1 0-15,5-8 0 16,0 0 0-16,0-5 0 16,5 1 0-1,8 0 0-15,10-9 0 0,5 1 0 0,4-1 1 16,0 5-1-16,9-1 1 16,5-3-1-16,-5-1 1 15,-5 1 0-15,5-9 0 16,5-4 0-16,4 1 0 31,1-5 0-31,8 0 1 0,5 1-1 0,-9-5 0 16,0-4-1-16,0-4 1 15,9 0 0-15,-5-4 0 16,5 4 0-16,9-4 0 16,-4 0 0-16,-10-8 0 15,5-4-1-15,0 0 1 0,0-5-1 31,-4 1 1-31,13 8-1 16,-4-8 1-16,-14-1-1 16,-1-7 1-16,1 0-1 15,0-1 1-15,0 5 0 16,0 0 0-16,-14-5-1 16,-4 1 1-16,-5-1-1 0,-5 5 1 15,-4 0-1-15,-5 0 0 16,-9-1 0-16,-4 1 1 15,-5 4-1-15,-5 3 0 16,1-3 0-16,-5 0 0 16,0-4 0-16,-1-1 0 15,-3-3 0-15,-1 4 1 16,-4-1-1-16,-1-3 1 0,-3-1-1 16,-1-3 1-16,-5 0-1 15,1-9 0-15,-1-4 0 16,-4-3 0-16,0-1 0 15,-4 0 0 1,-19-24 0 0,0 12 0-16,-9-4 0 0,-18 8 1 15,-10-3-1-15,-4 3 0 16,-9 4 0-16,-9 4 0 16,-5 5 0-16,-4 3 0 15,-10 9 0-15,-4-9 0 0,4 0 0 16,-4 5 0-16,0 12 1 31,9 3 0-31,-5-7-1 16,-13 4 1-16,4 3-1 15,-13 1 1-15,-5 8-2 16,-5 8 0-16,-22 8-5 16,-14 8 0-16,4 13-5 0,-4 7 0 15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9:04.997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1A8B9D1-F97B-43C1-9A20-5404111E0AD8}" emma:medium="tactile" emma:mode="ink">
          <msink:context xmlns:msink="http://schemas.microsoft.com/ink/2010/main" type="writingRegion" rotatedBoundingBox="7676,12598 14850,12226 14996,15061 7822,15433"/>
        </emma:interpretation>
      </emma:emma>
    </inkml:annotationXML>
    <inkml:traceGroup>
      <inkml:annotationXML>
        <emma:emma xmlns:emma="http://www.w3.org/2003/04/emma" version="1.0">
          <emma:interpretation id="{792D1EA7-9FBD-4F2D-BDCC-7C15E852293A}" emma:medium="tactile" emma:mode="ink">
            <msink:context xmlns:msink="http://schemas.microsoft.com/ink/2010/main" type="paragraph" rotatedBoundingBox="7629,12825 13087,11911 13306,13216 7848,141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2FAD2D-8FF3-48E7-9765-4483C209AA33}" emma:medium="tactile" emma:mode="ink">
              <msink:context xmlns:msink="http://schemas.microsoft.com/ink/2010/main" type="line" rotatedBoundingBox="7629,12825 13087,11911 13306,13216 7848,14130"/>
            </emma:interpretation>
          </emma:emma>
        </inkml:annotationXML>
        <inkml:traceGroup>
          <inkml:annotationXML>
            <emma:emma xmlns:emma="http://www.w3.org/2003/04/emma" version="1.0">
              <emma:interpretation id="{66D70D6A-73C6-4F7C-B873-122253AEA085}" emma:medium="tactile" emma:mode="ink">
                <msink:context xmlns:msink="http://schemas.microsoft.com/ink/2010/main" type="inkWord" rotatedBoundingBox="7629,12825 13087,11911 13306,13216 7848,14130"/>
              </emma:interpretation>
              <emma:one-of disjunction-type="recognition" id="oneOf0">
                <emma:interpretation id="interp0" emma:lang="en-GB" emma:confidence="0">
                  <emma:literal>is.</emma:literal>
                </emma:interpretation>
                <emma:interpretation id="interp1" emma:lang="en-GB" emma:confidence="0">
                  <emma:literal>is =</emma:literal>
                </emma:interpretation>
                <emma:interpretation id="interp2" emma:lang="en-GB" emma:confidence="0">
                  <emma:literal>is. =</emma:literal>
                </emma:interpretation>
                <emma:interpretation id="interp3" emma:lang="en-GB" emma:confidence="0">
                  <emma:literal>i's.</emma:literal>
                </emma:interpretation>
                <emma:interpretation id="interp4" emma:lang="en-GB" emma:confidence="0">
                  <emma:literal>'is". =</emma:literal>
                </emma:interpretation>
              </emma:one-of>
            </emma:emma>
          </inkml:annotationXML>
          <inkml:trace contextRef="#ctx0" brushRef="#br0">-14591-3552 22 0,'-37'29'11'0,"5"12"-15"0,32-33 20 0,0 4-17 16,0 12 1-16,0 5-10 16,0 3 1-16,0 5 8 15,0 12 1-15</inkml:trace>
          <inkml:trace contextRef="#ctx0" brushRef="#br0" timeOffset="-556.2224">-14587-4312 19 0,'-64'65'9'0,"-22"1"-8"0,63-50 15 0,0 8-17 16,5 9 1-16,4 3-8 16,9-3 1-16,14-1 5 15,10 5 1-15</inkml:trace>
          <inkml:trace contextRef="#ctx0" brushRef="#br0" timeOffset="-560.8008">-13860-4665 23 0,'-36'8'11'0,"22"-24"-16"0,10 16 21 15,-1 0-22-15,-4 4 0 0,-5 0-5 16,0 8 0-16</inkml:trace>
          <inkml:trace contextRef="#ctx0" brushRef="#br0" timeOffset="-1604.0554">-14079-3925 21 0,'0'-25'10'0,"64"-15"-6"15,-37 15 11-15,15 1-16 0,12-1 1 0,10 5 0 16,5 0 0-16,0 3 0 16,13 5 0-16,-4 4 0 15,-10 4 0-15,-13 4 0 16,-9 8 0-16,-10 0 0 15,-8 13 0-15,-15 7 0 16,-13 9 1-16,-13 7 0 0,-19 5 0 16,-14 8 0-16,-9-8 0 15,-4 4-1-15,-1-5 1 16,1-3 0-16,9-4 0 16,4-5-3-16,9-3 1 15,5-9-6-15,9 1 0 16</inkml:trace>
          <inkml:trace contextRef="#ctx0" brushRef="#br0" timeOffset="1920.594">-12726-4868 26 0,'-96'-8'13'0,"-9"16"-17"16,82-8 24-16,-9 4-34 16,0 0 1-16</inkml:trace>
          <inkml:trace contextRef="#ctx0" brushRef="#br0" timeOffset="-886.4668">-12424-4787 21 0,'-9'-12'10'0,"-9"0"-7"16,13-1 11-16,0 5-15 15,-8 0 1-15,-6 4-6 0,-8 0 0 16,-5 4 3-16,-5 4 1 16</inkml:trace>
          <inkml:trace contextRef="#ctx0" brushRef="#br0" timeOffset="1651.0415">-12186-4872 38 0,'-96'-4'19'0,"13"4"-27"0,65 0 37 0,0 0-33 16,4 0 0-16,0 8-12 15,5 0 1-15,9 4 15 16,9-4 0-16</inkml:trace>
          <inkml:trace contextRef="#ctx0" brushRef="#br0" timeOffset="1635.418">-11222-4718 30 0,'-64'-37'15'0,"55"25"-14"0,5 12 23 0,-1 4-27 15,1-8 0-15,4 4-9 16,0 4 1-16,0 0 9 15,0-4 1-15</inkml:trace>
          <inkml:trace contextRef="#ctx0" brushRef="#br0" timeOffset="1323.9598">-9873-4633 38 0,'-128'-40'19'0,"18"48"-28"0,88-4 38 15,-10 0-36-15,-10 4 0 16,-8 0-12-16,-5 0 1 16</inkml:trace>
          <inkml:trace contextRef="#ctx0" brushRef="#br0" timeOffset="1090.2909">-9228-4153 28 0,'-92'0'14'0,"33"0"-43"15,45-4 30-15,5 0-5 16,0-4 1-16</inkml:trace>
        </inkml:traceGroup>
      </inkml:traceGroup>
    </inkml:traceGroup>
    <inkml:traceGroup>
      <inkml:annotationXML>
        <emma:emma xmlns:emma="http://www.w3.org/2003/04/emma" version="1.0">
          <emma:interpretation id="{0289E7B1-2556-4438-B61E-366F0A7C381B}" emma:medium="tactile" emma:mode="ink">
            <msink:context xmlns:msink="http://schemas.microsoft.com/ink/2010/main" type="paragraph" rotatedBoundingBox="8939,13537 14902,13228 14964,14427 9001,1473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49A6184-0EFC-4E4E-88EE-74FEFFF15CBB}" emma:medium="tactile" emma:mode="ink">
              <msink:context xmlns:msink="http://schemas.microsoft.com/ink/2010/main" type="inkBullet" rotatedBoundingBox="8989,14509 9026,14508 9027,14532 8990,14534"/>
            </emma:interpretation>
            <emma:one-of disjunction-type="recognition" id="oneOf1">
              <emma:interpretation id="interp5" emma:lang="en-GB" emma:confidence="0">
                <emma:literal>•</emma:literal>
              </emma:interpretation>
            </emma:one-of>
          </emma:emma>
        </inkml:annotationXML>
        <inkml:trace contextRef="#ctx0" brushRef="#br0" timeOffset="-1588.425">-13517-2836 38 0,'-23'-12'19'0,"19"7"-30"16,8 5 36-16,6-4-43 0,12 0 1 15</inkml:trace>
      </inkml:traceGroup>
      <inkml:traceGroup>
        <inkml:annotationXML>
          <emma:emma xmlns:emma="http://www.w3.org/2003/04/emma" version="1.0">
            <emma:interpretation id="{D7BE3DE1-B575-4840-AF0D-43F8134B7CBC}" emma:medium="tactile" emma:mode="ink">
              <msink:context xmlns:msink="http://schemas.microsoft.com/ink/2010/main" type="line" rotatedBoundingBox="9101,13528 14902,13228 14964,14427 9163,14727"/>
            </emma:interpretation>
          </emma:emma>
        </inkml:annotationXML>
        <inkml:traceGroup>
          <inkml:annotationXML>
            <emma:emma xmlns:emma="http://www.w3.org/2003/04/emma" version="1.0">
              <emma:interpretation id="{B4ABE4B5-FE31-4555-A005-64F1C6D7C067}" emma:medium="tactile" emma:mode="ink">
                <msink:context xmlns:msink="http://schemas.microsoft.com/ink/2010/main" type="inkWord" rotatedBoundingBox="9111,13518 14913,13292 14958,14443 9155,14669"/>
              </emma:interpretation>
              <emma:one-of disjunction-type="recognition" id="oneOf2">
                <emma:interpretation id="interp6" emma:lang="en-GB" emma:confidence="0">
                  <emma:literal>(AS A?</emma:literal>
                </emma:interpretation>
                <emma:interpretation id="interp7" emma:lang="en-GB" emma:confidence="0">
                  <emma:literal>(AS A?'</emma:literal>
                </emma:interpretation>
                <emma:interpretation id="interp8" emma:lang="en-GB" emma:confidence="0">
                  <emma:literal>cases,</emma:literal>
                </emma:interpretation>
                <emma:interpretation id="interp9" emma:lang="en-GB" emma:confidence="0">
                  <emma:literal>casers,</emma:literal>
                </emma:interpretation>
                <emma:interpretation id="interp10" emma:lang="en-GB" emma:confidence="0">
                  <emma:literal>cassis,</emma:literal>
                </emma:interpretation>
              </emma:one-of>
            </emma:emma>
          </inkml:annotationXML>
          <inkml:trace contextRef="#ctx0" brushRef="#br0" timeOffset="-5481.3022">-12648-3848 7 0,'23'0'3'0,"-37"-29"0"0,14 29 4 15,-4-4-4-15,-10 8 1 16,-14 9 0-16,-8 7 1 16,-14 16-7-16,-14 5 1 15,-5 12 3-15,5 8 1 16,-14 4-2-16,10 4 0 0,-1 4-1 15,14 0 1-15,0-4-1 16,10-4 0-16,13-4 0 16,13-12 0-1,15-4 0-15,8-5 0 16,15-3 0-16,8-9 0 0,5-7 0 16,5-13 0-1,-1-4 0-15,14-4 0 0,1 0-2 16,4-4 0-16,9-4-3 15,0-4 0-15</inkml:trace>
          <inkml:trace contextRef="#ctx0" brushRef="#br0" timeOffset="-5010.1045">-11944-3678 21 0,'-32'-20'10'0,"32"20"-12"15,0 0 17-15,0 8-16 16,-4 0 1-16,-6 5-1 15,-3 15 1-15,-6 21 0 0,-4 8 0 16,-4 12 0-16,-5 16 0 0,0 9-1 16,-5-1 1-16,5-4-1 15,5-11 0-15,9-21 0 16,9-17 1-16,9-24 0 16,9-24 0-16,14-20 1 15,4-25 0-15,10-20 0 16,-1-16 1-16,5-9 0 0,0 0 0 15,1 1-1-15,-10 16 0 16,0 3-1-16,-5 22 1 16,-4 11-1-1,0 12 1-15,0 13-1 16,-5 16 0-16,-4 16-1 16,-1 8 1-16,6 1 0 15,-1 7 0-15,0 5-1 16,14 3 1-16,0 5 0 15,0-9 1-15,0 9 0 16,-4 4 0-16,-1 4 0 16,-4-1 1-16,0-3-1 15,0 8 0-15,-5-4 0 0,-4-13 0 16,-1 1-1-16,-3-9 0 0,-1-7-3 16,0-1 0-16,-5 0-5 15,1-12 1-15</inkml:trace>
          <inkml:trace contextRef="#ctx0" brushRef="#br0" timeOffset="-4726.2281">-12154-3259 22 0,'4'-4'11'0,"47"4"-11"15,-19 0 17-15,13-8-17 16,10 0 0-16,9-9 0 0,9-3 0 16,5 0-1-16,4 0 0 15,-8 3-5-15,-1 1 1 16,-5 0-1-16,1-5 0 0</inkml:trace>
          <inkml:trace contextRef="#ctx0" brushRef="#br0" timeOffset="-4325.6492">-10691-3771 35 0,'18'-33'17'0,"19"-7"-24"0,-37 40 38 0,0-8-31 16,-5 8 1-16,-4 0-1 15,-9 16 0-15,-14 8-1 16,-9 5 1-16,-10 11 0 15,6 5 0-15,8 0-1 0,9 4 1 16,10-13-1-16,9-7 1 31,14-5 0-31,8-4 0 0,10 1-1 16,0-9 1-16,5 0 0 16,-1-4 0-16,-4 4 0 15,-5 1 1-15,-9 3-1 16,-4 4 0-16,-5 13 0 15,-5-5 0-15,-4-4 0 16,-5 5 1-16,-4 3-1 0,-9 1 0 16,-10 8 0-16,0-1 0 15,-4-3 0-15,-4 3 0 16,-1-3-2-16,-4 0 1 0,13-5-5 16,0-8 1-16,10-7-4 15,9-9 0-15</inkml:trace>
          <inkml:trace contextRef="#ctx0" brushRef="#br0" timeOffset="-3477.7041">-10298-3243 20 0,'0'21'10'0,"64"-46"-7"16,-37 17 16-16,15-4-19 15,17 4 1-15,5-4-1 16,14-5 0-16,-1-11-1 31,6 12 1-31,4-1-3 0,-5 1 1 16,-4 0-5-16,-14-4 1 16</inkml:trace>
          <inkml:trace contextRef="#ctx0" brushRef="#br0" timeOffset="-3540.2274">-9964-3730 33 0,'-14'-25'16'0,"9"41"-21"0,5-11 29 16,-4 11-25-16,-5-8 1 15,-5 12-1-15,-9 9 1 0,-4 11-1 16,-5 13 1-16,-5 8-1 15,5 4 0-15,0 0 0 16,5 4 1-16,4-12-1 31,9-4 1-31,5-12 0 16,9-21 0-16,9-16 0 16,9-12 1-16,5-12-1 15,5-17 1-15,4-16 0 16,0 4 0-16,0-7 0 15,0-10 0-15,-5 14-1 0,-4-1 1 16,-5 4 0-16,10 0 0 0,-5 13-1 16,-1 7 1-16,-3 9 0 15,4 4 0-15,-1 12 0 16,1 12 1-16,5-4-1 16,8 8 1-16,-13-4-1 15,0 4 0-15,0 5 0 16,0 7 1-1,0 4-1-15,-5 13 0 16,0-4 0-16,1 11 1 16,-6 13-1-16,1-4 0 0,-5 4-2 15,0 0 1-15,0 0-2 16,-4-16 0-16,0-5-3 16,-1-7 1-16,1-9-5 15,-1-11 1-15,-4-9-3 16,0-8 0-16</inkml:trace>
          <inkml:trace contextRef="#ctx0" brushRef="#br0" timeOffset="-2961.0233">-9004-3682 27 0,'-18'-12'13'0,"45"4"-18"16,-13 0 24-16,4-8-19 15,0-5 0-15,10 1-1 0,-1 0 1 0,5-1 0 16,0 1 0-16,0 0 0 16,5 4 1-16,-5-1-1 15,0 9 1-15,-9 12 1 16,-5 8 0-16,-4 13 1 16,-14 11 0-16,-10 1-1 0,-8 12 1 15,-14 8-1-15,0 4 1 16,-4 4-2-16,4-4 0 15,-5-1-1-15,5-11 0 16,0-8 0-16,5-5 0 31,-1-7-3-31,10-9 1 0,-5-8-3 16,9 1 0-16,1-5-3 16,-1 4 0-16,5-8-1 15,0 4 0-15</inkml:trace>
          <inkml:trace contextRef="#ctx0" brushRef="#br0" timeOffset="-2678.501">-8821-2877 26 0,'-9'-8'13'0,"13"8"-10"0,-4 0 27 16,0 0-29-16,0 0 0 16,0 0-5-16,5-8 1 15,8-4-5-15,10-5 1 16</inkml:trace>
          <inkml:trace contextRef="#ctx0" brushRef="#br0" timeOffset="1089.2909">-7596-3446 15 0,'-18'-12'7'0,"13"0"-2"0,-4 8 9 0,-5-4-14 16,-4-1 0-16,-5-3 0 15,-4-4 0-15,-5-4-5 16,-5-5 1-16,-4 1-1 16,-5 4 0-16</inkml:trace>
        </inkml:traceGroup>
      </inkml:traceGroup>
    </inkml:traceGroup>
    <inkml:traceGroup>
      <inkml:annotationXML>
        <emma:emma xmlns:emma="http://www.w3.org/2003/04/emma" version="1.0">
          <emma:interpretation id="{0CD63982-CF49-4DD3-8DB1-80D4BEFBE6BC}" emma:medium="tactile" emma:mode="ink">
            <msink:context xmlns:msink="http://schemas.microsoft.com/ink/2010/main" type="paragraph" rotatedBoundingBox="7847,14634 14553,14429 14574,15142 7868,153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A75944-43EF-4B18-98BC-3C64935B86CA}" emma:medium="tactile" emma:mode="ink">
              <msink:context xmlns:msink="http://schemas.microsoft.com/ink/2010/main" type="inkBullet" rotatedBoundingBox="7847,14634 7928,14631 7929,14653 7847,14656"/>
            </emma:interpretation>
            <emma:one-of disjunction-type="recognition" id="oneOf3">
              <emma:interpretation id="interp11" emma:lang="en-GB" emma:confidence="0">
                <emma:literal>•</emma:literal>
              </emma:interpretation>
            </emma:one-of>
          </emma:emma>
        </inkml:annotationXML>
        <inkml:trace contextRef="#ctx0" brushRef="#br0" timeOffset="1">-14687-2735 11 0,'4'12'5'0,"28"-3"-5"0,-22-13 7 0,3-5-13 15,10 1 1-15</inkml:trace>
      </inkml:traceGroup>
      <inkml:traceGroup>
        <inkml:annotationXML>
          <emma:emma xmlns:emma="http://www.w3.org/2003/04/emma" version="1.0">
            <emma:interpretation id="{0F3B0E65-AD51-4A34-A8F0-F08B1F1315A3}" emma:medium="tactile" emma:mode="ink">
              <msink:context xmlns:msink="http://schemas.microsoft.com/ink/2010/main" type="line" rotatedBoundingBox="8862,14633 14554,14460 14574,15142 8883,15316"/>
            </emma:interpretation>
          </emma:emma>
        </inkml:annotationXML>
        <inkml:traceGroup>
          <inkml:annotationXML>
            <emma:emma xmlns:emma="http://www.w3.org/2003/04/emma" version="1.0">
              <emma:interpretation id="{210E8ACC-D6D1-4913-B726-413CCCBBADF9}" emma:medium="tactile" emma:mode="ink">
                <msink:context xmlns:msink="http://schemas.microsoft.com/ink/2010/main" type="inkWord" rotatedBoundingBox="8876,15085 9094,15078 9095,15112 8877,15118"/>
              </emma:interpretation>
              <emma:one-of disjunction-type="recognition" id="oneOf4">
                <emma:interpretation id="interp12" emma:lang="en-GB" emma:confidence="0">
                  <emma:literal>-</emma:literal>
                </emma:interpretation>
                <emma:interpretation id="interp13" emma:lang="en-GB" emma:confidence="0">
                  <emma:literal>_</emma:literal>
                </emma:interpretation>
                <emma:interpretation id="interp14" emma:lang="en-GB" emma:confidence="0">
                  <emma:literal>`</emma:literal>
                </emma:interpretation>
                <emma:interpretation id="interp15" emma:lang="en-GB" emma:confidence="0">
                  <emma:literal>.</emma:literal>
                </emma:interpretation>
                <emma:interpretation id="interp16" emma:lang="en-GB" emma:confidence="0">
                  <emma:literal>v</emma:literal>
                </emma:interpretation>
              </emma:one-of>
            </emma:emma>
          </inkml:annotationXML>
          <inkml:trace contextRef="#ctx0" brushRef="#br0" timeOffset="15.6287">-13658-2284 22 0,'27'33'11'0,"42"-45"-26"0,-42 12 23 16,14-4-14-16,14-13 0 15</inkml:trace>
        </inkml:traceGroup>
        <inkml:traceGroup>
          <inkml:annotationXML>
            <emma:emma xmlns:emma="http://www.w3.org/2003/04/emma" version="1.0">
              <emma:interpretation id="{C8EEB219-ABE5-43B1-A3EA-E3BCDA38BF5F}" emma:medium="tactile" emma:mode="ink">
                <msink:context xmlns:msink="http://schemas.microsoft.com/ink/2010/main" type="inkWord" rotatedBoundingBox="10064,15134 10506,15120 10508,15183 10065,15197"/>
              </emma:interpretation>
              <emma:one-of disjunction-type="recognition" id="oneOf5">
                <emma:interpretation id="interp17" emma:lang="en-GB" emma:confidence="0">
                  <emma:literal>-</emma:literal>
                </emma:interpretation>
                <emma:interpretation id="interp18" emma:lang="en-GB" emma:confidence="0">
                  <emma:literal>_</emma:literal>
                </emma:interpretation>
                <emma:interpretation id="interp19" emma:lang="en-GB" emma:confidence="0">
                  <emma:literal>.</emma:literal>
                </emma:interpretation>
                <emma:interpretation id="interp20" emma:lang="en-GB" emma:confidence="0">
                  <emma:literal>r</emma:literal>
                </emma:interpretation>
                <emma:interpretation id="interp21" emma:lang="en-GB" emma:confidence="0">
                  <emma:literal>=</emma:literal>
                </emma:interpretation>
              </emma:one-of>
            </emma:emma>
          </inkml:annotationXML>
          <inkml:trace contextRef="#ctx0" brushRef="#br0" timeOffset="321.361">-12470-2235 28 0,'9'20'14'0,"33"5"-19"0,-24-21 27 16,23 0-24-16,5 0 1 16,9-4-13-16,13-4 1 15,10 0 13-15,9 0 0 16</inkml:trace>
        </inkml:traceGroup>
        <inkml:traceGroup>
          <inkml:annotationXML>
            <emma:emma xmlns:emma="http://www.w3.org/2003/04/emma" version="1.0">
              <emma:interpretation id="{0EC9F8EE-6EE7-446C-B5CE-028440D32C74}" emma:medium="tactile" emma:mode="ink">
                <msink:context xmlns:msink="http://schemas.microsoft.com/ink/2010/main" type="inkWord" rotatedBoundingBox="11477,15179 12872,15079 12877,15150 11482,15249"/>
              </emma:interpretation>
              <emma:one-of disjunction-type="recognition" id="oneOf6">
                <emma:interpretation id="interp22" emma:lang="en-GB" emma:confidence="0">
                  <emma:literal>--</emma:literal>
                </emma:interpretation>
                <emma:interpretation id="interp23" emma:lang="en-GB" emma:confidence="0">
                  <emma:literal>.</emma:literal>
                </emma:interpretation>
                <emma:interpretation id="interp24" emma:lang="en-GB" emma:confidence="0">
                  <emma:literal>_</emma:literal>
                </emma:interpretation>
                <emma:interpretation id="interp25" emma:lang="en-GB" emma:confidence="0">
                  <emma:literal>,</emma:literal>
                </emma:interpretation>
                <emma:interpretation id="interp26" emma:lang="en-GB" emma:confidence="0">
                  <emma:literal>=</emma:literal>
                </emma:interpretation>
              </emma:one-of>
            </emma:emma>
          </inkml:annotationXML>
          <inkml:trace contextRef="#ctx0" brushRef="#br0" timeOffset="1071.6546">-10005-2239 12 0,'32'-16'6'0,"41"36"1"0,-55-20 10 16,9 4-18-16,5-4 1 0,5 0-5 16,4 0 0-16,-4 0 2 15,13-4 1-15</inkml:trace>
          <inkml:trace contextRef="#ctx0" brushRef="#br0" timeOffset="322.361">-11057-2190 19 0,'9'16'9'0,"28"4"-9"16,-24-15 17-16,15-1-19 15,4 0 1-15,9-4-9 0,5 0 1 16,0 0 9-16,8 0 0 0</inkml:trace>
        </inkml:traceGroup>
        <inkml:traceGroup>
          <inkml:annotationXML>
            <emma:emma xmlns:emma="http://www.w3.org/2003/04/emma" version="1.0">
              <emma:interpretation id="{AF3A9324-0DE6-4812-8E6A-175B0FB5DBEB}" emma:medium="tactile" emma:mode="ink">
                <msink:context xmlns:msink="http://schemas.microsoft.com/ink/2010/main" type="inkWord" rotatedBoundingBox="13655,14487 14554,14460 14565,14850 13667,14878"/>
              </emma:interpretation>
              <emma:one-of disjunction-type="recognition" id="oneOf7">
                <emma:interpretation id="interp27" emma:lang="en-GB" emma:confidence="0">
                  <emma:literal>=</emma:literal>
                </emma:interpretation>
                <emma:interpretation id="interp28" emma:lang="en-GB" emma:confidence="0">
                  <emma:literal>"</emma:literal>
                </emma:interpretation>
                <emma:interpretation id="interp29" emma:lang="en-GB" emma:confidence="0">
                  <emma:literal>i</emma:literal>
                </emma:interpretation>
                <emma:interpretation id="interp30" emma:lang="en-GB" emma:confidence="0">
                  <emma:literal>;</emma:literal>
                </emma:interpretation>
                <emma:interpretation id="interp31" emma:lang="en-GB" emma:confidence="0">
                  <emma:literal>#</emma:literal>
                </emma:interpretation>
              </emma:one-of>
            </emma:emma>
          </inkml:annotationXML>
          <inkml:trace contextRef="#ctx0" brushRef="#br0" timeOffset="1087.2909">-8867-2499 24 0,'5'8'12'0,"36"-28"-17"0,-23 16 22 0,9 0-23 16,10 4 1-16,4-4-7 15,14 0 1-15</inkml:trace>
          <inkml:trace contextRef="#ctx0" brushRef="#br0" timeOffset="1088.2909">-8067-2763 27 0,'-18'-16'13'0,"32"-13"-18"0,-5 17 24 0,4-12-28 16,6 3 0-16,4 1-4 16,4-4 0-16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42:23.10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9A1D8F9D-4F73-479B-9981-A0F290FDC72A}" emma:medium="tactile" emma:mode="ink">
          <msink:context xmlns:msink="http://schemas.microsoft.com/ink/2010/main" type="inkDrawing" rotatedBoundingBox="9234,16251 33876,14623 34057,17355 9415,18983" shapeName="Other"/>
        </emma:interpretation>
      </emma:emma>
    </inkml:annotationXML>
    <inkml:trace contextRef="#ctx0" brushRef="#br0">3 3296 10 0,'0'0'5'0,"-5"0"1"0,5 0 5 0,0 0-9 16,0 0 0-16,0 0 1 16,0 0 1-16,0 0-5 15,0 0 1-15,0 0 3 16,0 0 0-16,0 0-1 15,0 0 1-15,0 0 0 32,0 0 1-32,0 0 0 0,5-8 0 15,-1 0 0-15,1-1 0 16,-5 1 0-16,4-4 0 16,-4 0 0-16,5 0 0 15,-5-5-1-15,5 5 1 16,-5-8-1-16,0 0 1 15,0-9-1-15,0 13 0 0,0 4-1 16,0-5 1-16,4-7-1 16,1-4 0-16,-5 3 0 15,4-3 0-15,-4-1-1 16,0 5 1-16,0-9-1 16,0 5 0-16,0 0 0 15,0-5 1-15,0 5-1 16,0-5 0-16,0 5 0 15,0-1 0-15,0 5 0 16,0-1 0-16,0 1 0 0,0 0 0 16,0-5-1-16,0 1 1 15,0-1 0-15,0 1 0 16,0 3-1 0,5 1 0-16,-5 0 1 0,4 12 0 15,1-9-1-15,0 5 1 16,-1-4-1-16,5-5 1 15,-4 1-1-15,4-1 1 16,0 1-1-16,0 8 1 16,-4-4-1-16,4-5 0 15,-4 1 0-15,-1 3 0 0,1 1 0 16,-1 0 1-16,-4-5-1 16,5 1 1-16,-1-4-1 15,1-1 0-15,-5 5 0 16,5 7 1-16,-5-7-1 15,4 4 1-15,1-1-1 16,-1-3 0 0,1 0 0-16,-1-1 0 0,-4 1 0 15,5 0 0-15,0 3 0 16,-5 1 0-16,0 0 0 16,4-1 0-16,1 9 0 15,-5 0 1-15,0-4-1 16,4-1 0-16,1-3 0 15,-1 4 0-15,1-5 0 0,0-3 0 16,-5 8 0-16,4 0 1 16,-4-5-2-16,5 1 1 15,-5 4 0-15,0-1 0 16,0 1 0-16,0 0 0 16,0 0 0-16,0-13 0 15,0 9 0 1,4-5 0-16,-4 1 0 15,0-4 0-15,0 7 0 16,0 5 0-16,0 0 0 16,0 0 0-16,0-1 0 0,0-7 0 0,0 4 0 15,5-1 0-15,-1 1 0 32,1 0 0-32,0-1 0 0,-1-3 0 0,1 4 0 15,-5-1 0-15,0 1 0 16,0 0 0-16,0 7 0 15,0 1 0-15,-5-8 0 16,1 0 0-16,-1-1 0 16,0 5 0-16,1 0 0 15,4 0 1-15,-5-1-1 0,5-7 0 16,-4 8 0-16,4-1 1 16,0 5-1-16,0 0 0 15,0 0-1-15,0 4 1 16,0 0-1-16,4-1 1 15,1 5 0-15,4 4 0 16,0-4-1 0,0 4 1-16,0-4-1 15,5 4 1-15,4-4 0 16,5 4 0-16,0-4 0 16,5 4 0-16,-1-4 0 15,0 0 0-15,1 0 0 16,-1 0 0-16,1 0 0 15,-5 4 0-15,-1-4 0 0,1-4 0 16,0-1 0-16,0 5 0 0,4 0 0 16,1-4 0-16,-1 0-1 15,10 8 1-15,-1-4 0 16,-4-4 0-16,5 0 0 16,0 0 0-16,-1 0 0 31,1-1 0-31,4 1 0 15,0 0 1-15,0 0-1 0,5 0 0 16,0 4-1-16,-10 0 1 16,1-4 0-16,-5-1 1 0,4 5-2 15,1-4 1-15,4 4 0 16,0-4 0 0,0 4 0-16,1 4 0 0,-1-4 0 15,0 0 0-15,0 4-1 16,5-4 1-16,-1 0 0 15,6 4 0-15,-1 4 0 16,-9-8 0-16,0 0 0 16,0 4 0-16,1 0 0 15,12-4 0-15,-3 4 0 0,-1 0 0 0,5 0 0 16,0 0 0-16,0 0 0 16,0 0 1-16,-1 0-2 15,6 0 1-15,-5 0 0 16,-5 0 0-16,5 0 0 15,9 0 0-15,-5 0 0 32,5 4 1-32,0-4-1 15,0 0 0-15,0 0 0 0,5 0 0 16,4 0 0-16,-9 4 0 16,0-8-1-16,5 4 1 15,-1 4-1-15,5-4 1 16,1 0 0-16,3 0 0 15,6-8 0-15,-1 4 1 0,-4 0-1 16,-5-1 0-16,9 1 0 16,0 0 1-16,5-4-1 15,0 0 0-15,0 4 0 16,4-4 0-16,-4 4 0 16,-4-4 0-16,-1 0-1 15,5 4 1 1,4-1 0-16,-4 1 0 15,0 0 0-15,4 0 0 0,1 0 0 16,-10 0 0-16,-4 0 0 16,4-4 0-16,5 0 0 15,0 0 0-15,0 4 0 0,9-5 0 16,0 5 0 0,-19-4 0-16,1 0 0 0,4 0 0 15,1 0 0-15,4 0 0 16,-5 0 0-16,5 0 0 15,0 3 0-15,-1 1 0 16,-12 0 0-16,-6-4 0 16,5 4 0-16,1-4 0 15,3 0 0-15,1 4 0 0,0 0-1 16,-5 0 1-16,5 4 0 16,-5 0 1-16,-9-4-1 15,0 4 0-15,4 0 0 16,5 0 0-16,5 0 0 15,4-4 0-15,-8 0 0 16,3 4 1 0,6 0-1-16,-10 0 0 0,0 0 0 15,5 0 0-15,4 0 0 16,-4 0 0-16,4-5 0 16,0 10 0-16,1-1-1 15,-1-4 1-15,-14 0 0 16,-4 0 1-16,0-4-2 15,5 4 1-15,4 4 0 0,5-8 0 16,-5 4-1-16,-4 0 1 16,8 0 0-16,1 4 0 15,-5-4 0-15,-4-4 1 16,4 4-1-16,14 0 0 16,-5-5 0-16,5 1 0 15,0 0 0 1,9 4 0-16,-9 0 0 15,0 0 0-15,0 0 0 16,13-4 0-16,-4 4 0 16,0-4 1-16,5-4-1 15,-5 4 0-15,-5 0-1 16,10 4 1-16,-1 0 0 16,1 0 0-16,-5 0 0 0,9 0 0 0,-4 0 0 15,-10 0 1-15,5 0-1 16,0-4 0-16,5 4 0 15,-5-4 0-15,9 0 0 16,0 4 0-16,-9-8 0 16,-5 4 0-16,6-5 0 15,3 9 0-15,-4-4 0 0,5 4 0 16,-1-4 0-16,-4-4 0 16,-9 4 0-16,5 0 1 15,-1 0-2-15,0 0 1 16,1 0 0-16,-1 4 1 15,5-4-1-15,-9 4 0 16,-9 0 0 0,4 0 0-16,5 0 0 15,-5 0 1-15,1-4-1 16,4 8 0-16,4-4-1 16,0 0 1-16,-8 0 0 15,-1 0 0-15,5 0 0 16,4-4 0-16,1 4 0 15,4 0 1-15,0 4-1 0,0-4 0 0,-5 0 0 16,5 0 1 0,60 0-1-1,-5 0 0-15,-23 0 0 16,-5 0 0-16,-4 0 0 16,0 4 1-16,0-8-1 31,-5 4 0-31,-4 0 0 0,-10 0 1 15,-4 0-1-15,0 0 0 16,-4 0 0-16,4 0 0 16,-9 4 0-16,0-4 0 15,-5 4 0-15,-9 4 1 16,-4-4-1-16,-10 0 0 16,-4-4 0-16,-5 0 1 15,5 0-1-15,-5 0 0 16,1-4 0-16,-1 8 1 15,0-4-1-15,0 0 0 0,1 0 0 16,-1-4 0-16,5 4 0 16,4 0 0-16,-4 4 0 15,-5-8 0-15,15 4 0 0,-1-4 0 0,4 4 0 16,5 0 0-16,0 0 0 16,1 4 0-16,3 0 0 15,6-4 0-15,-15 0 0 16,5-4 1-16,-4 8-1 15,4 0 0-15,0-4 0 32,5 4 0-32,-5 0-1 0,0-4 1 15,-4 4 0-15,9 0 0 16,-5-4 0-16,-14 5 0 16,1-5 0-16,-1 0 0 15,0 0 0-15,5 0 0 16,0 0 0-16,0 0 0 15,10-5 0-15,-6 1 0 0,10 0 0 16,-14 4 0-16,-5 0 0 16,1 0 0-16,4 0 0 15,0-4 1-15,0 0-2 16,0 4 1-16,0 0 0 16,4-4 0-16,6 4 0 15,-6 4 0 1,-4-8-1-16,-4 0 1 0,-6 0 0 15,10 0 0-15,0 4 0 16,0-8 0-16,10 4 0 16,-10 0 0-16,9 4 0 15,-5 4 0-15,1-8 0 16,-5 0 0-16,0 4 0 16,0-4 0-16,5 0 0 15,-5-1 1-15,13 1-2 16,-13 4 1-16,14 0 0 15,-5 0 0-15,-4 0 0 16,4 0 0-16,-5 0 0 16,-4-4 0-16,10 0 0 15,-6 4 0-15,-4 0 0 0,0 0 1 0,0-4-1 16,0 4 0-16,-9 0 0 16,9-4 0-16,-4 4 0 15,-6-4 0-15,-3 4 0 16,-10 0 0-16,0 0 0 15,5 0 0-15,-5-4 0 32,0 4 0-32,-4-4 0 0,4 4 0 0,-14 0-1 15,10 0 1-15,-1 0 0 16,-8 0 0-16,-1 4 0 16,5-4 1-16,-4 0-2 15,-10 0 1-15,14 0 0 16,0 4 0-16,-5 0 0 15,10 0 1-15,-1-4-1 16,6 0 0-16,-15 4 0 0,5-4 0 16,-4 0 0-16,-1 0 0 15,14-4 0-15,-9 4 0 16,0 4 0-16,-4-8 0 16,8 0 0-16,-8 4 0 15,8 0 0 1,-8-4 0-16,-6 8 0 15,6-4 0-15,-14 0 0 16,8 0 0-16,-8-4 0 16,0 4 0-16,-5 0 0 15,-4 0 0-15,4 0 0 16,-5 0 0-16,-4 0 0 16,0 0 0-16,0 0 0 15,0 0 1-15,9 0-1 0,-9 0 0 0,0 0 0 16,0 0 0-16,0 0-5 15,0 0 0-15,0 0-11 16,0 8 0-16,-9-12-4 16,9-20 0-16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41:01.754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  <inkml:brush xml:id="br1">
      <inkml:brushProperty name="width" value="0.07" units="cm"/>
      <inkml:brushProperty name="height" value="0.07" units="cm"/>
      <inkml:brushProperty name="color" value="#3165BB"/>
      <inkml:brushProperty name="fitToCurve" value="1"/>
    </inkml:brush>
    <inkml:brush xml:id="br2">
      <inkml:brushProperty name="width" value="0.07" units="cm"/>
      <inkml:brushProperty name="height" value="0.07" units="cm"/>
      <inkml:brushProperty name="fitToCurve" value="1"/>
    </inkml:brush>
  </inkml:definitions>
  <inkml:traceGroup>
    <inkml:annotationXML>
      <emma:emma xmlns:emma="http://www.w3.org/2003/04/emma" version="1.0">
        <emma:interpretation id="{A214CAA1-845F-4B48-991B-DF7C0A65E827}" emma:medium="tactile" emma:mode="ink">
          <msink:context xmlns:msink="http://schemas.microsoft.com/ink/2010/main" type="writingRegion" rotatedBoundingBox="11077,17315 33386,16268 33496,18613 11187,19660"/>
        </emma:interpretation>
      </emma:emma>
    </inkml:annotationXML>
    <inkml:traceGroup>
      <inkml:annotationXML>
        <emma:emma xmlns:emma="http://www.w3.org/2003/04/emma" version="1.0">
          <emma:interpretation id="{5C0F0EDB-EF88-49DE-A547-411C31E712DE}" emma:medium="tactile" emma:mode="ink">
            <msink:context xmlns:msink="http://schemas.microsoft.com/ink/2010/main" type="paragraph" rotatedBoundingBox="11077,17315 33386,16268 33496,18613 11187,196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52E784-D32D-4350-A01D-94F74F95FA47}" emma:medium="tactile" emma:mode="ink">
              <msink:context xmlns:msink="http://schemas.microsoft.com/ink/2010/main" type="line" rotatedBoundingBox="11077,17315 33377,16269 33450,17817 11149,18863"/>
            </emma:interpretation>
          </emma:emma>
        </inkml:annotationXML>
        <inkml:traceGroup>
          <inkml:annotationXML>
            <emma:emma xmlns:emma="http://www.w3.org/2003/04/emma" version="1.0">
              <emma:interpretation id="{F458DF60-1DCE-4B08-B48C-FE9F633D536F}" emma:medium="tactile" emma:mode="ink">
                <msink:context xmlns:msink="http://schemas.microsoft.com/ink/2010/main" type="inkWord" rotatedBoundingBox="11151,17281 14422,17342 14399,18596 11128,18534"/>
              </emma:interpretation>
              <emma:one-of disjunction-type="recognition" id="oneOf0">
                <emma:interpretation id="interp0" emma:lang="en-GB" emma:confidence="0">
                  <emma:literal>Dey:</emma:literal>
                </emma:interpretation>
                <emma:interpretation id="interp1" emma:lang="en-GB" emma:confidence="0">
                  <emma:literal>Dey.</emma:literal>
                </emma:interpretation>
                <emma:interpretation id="interp2" emma:lang="en-GB" emma:confidence="0">
                  <emma:literal>Deft</emma:literal>
                </emma:interpretation>
                <emma:interpretation id="interp3" emma:lang="en-GB" emma:confidence="0">
                  <emma:literal>Def:</emma:literal>
                </emma:interpretation>
                <emma:interpretation id="interp4" emma:lang="en-GB" emma:confidence="0">
                  <emma:literal>Dey,</emma:literal>
                </emma:interpretation>
              </emma:one-of>
            </emma:emma>
          </inkml:annotationXML>
          <inkml:trace contextRef="#ctx0" brushRef="#br0">190 200 5 0,'-4'-5'2'0,"4"1"1"16,4 8 3-16,-4-4-5 15,9 0 1-15,0 0 1 16,1 0 0-16,3-4-4 0,1 0 1 16,4 4 2-1,-4 0 0-15,4 0 0 16,1 0 0-16,3 0-1 15,6 0 1-15,4 0-1 16,9 0 1-16,5 0-1 16,9 0 1-16,0-4-1 15,9 0 1-15,0 0 0 16,4-4 0-16,-4 0 0 0,0 0 0 16,5 0-1-16,8-1 1 15,6 1-1-15,-6 0 0 16,6 0 0-16,4 0 0 15,-10 0-1-15,-4 0 1 0,1 0-1 16,-1-1 1-16,0 1-1 16,-9 0 0-16,0 4 0 15,-5 4 0-15,-8 0 0 16,-10 0 1-16,-5 4-1 16,-8 0 0-16,-1 0 0 15,-8-4 1-15,-1 4 0 0,-4-4 1 16,-5 4-2-16,-5-4 1 31,-4 0 0-31,-4 0 0 0,-5 0 0 16,-5 0 0-16,-9 0-1 15,-9 5 0-15,-5-1 0 16,-8 0 0-16,-1 0-1 16,-4 4 1-16,-5 0 0 15,-5 4 0-15,-4-4 0 16,-4 0 0-16,-5 1 0 0,-1-1 0 15,-3 0 0-15,-1-4 1 16,9 4-2-16,5 0 1 16,5 0 0-16,4-8 1 0,0 0-2 15,5 0 1-15,4-4 0 16,5 0 0-16,9-4 0 31,5 0 0-31,4-4 0 16,0-1 0-16,0 1 0 15,0 0 0-15,0 4 0 0,1 0 0 16,-1 0 0-16,0 4 1 16,0 0-1-16,5 0 0 15,-1 4-1-15,1 0 1 16,-5 0 0-16,10 0 0 0,-1 4-1 16,5-4 1-16,4 4-1 15,5 0 1-15,9 4 0 16,5-4 0-16,9 4 0 15,13 0 0-15,1 0 1 16,13 0 0-16,5-4 0 16,5 5 0-16,4-1-1 0,13-4 1 15,15-4 0-15,-1-4 0 16,14 0-1-16,0-4 1 0,-13-1-1 16,-1 1 1-16,1 0 0 15,-5-4 0-15,0 4-1 16,-23 0 1-16,9 4 0 31,-18 0 0-31,-5 0 0 16,-14 4 0-16,-4 0-1 15,-9 0 1-15,-4 0 0 16,-10 0 0-16,-9 0 0 0,-9 4 0 16,-10 0-1-1,-13 0 1-15,-9 4-1 16,-9 0 0-16,-5 0 0 0,0 0 1 0,-18 0-1 15,-5 0 0-15,-4 1 0 16,-19-1 0-16,-4 0 0 16,5 0 0-16,-10 0-1 15,-4 8 1-15,4-12-1 16,0 5 1-16,5 3-1 16,9-4 1-1,9-4-1-15,14 0 1 16,13 4 0-16,6-4 0 0,8 4 0 15,9-4 0-15,5 0-1 16,9-8 0-16,5 8 0 16,9-4 1-16,14 5-1 15,-1-5 1-15,5 0-1 16,10 0 1-16,13 0 0 16,13 0 0-16,15 4 1 0,4-4 0 15,9 0 0-15,9 4 1 16,-4 0-1-16,-5-4 0 15,9 0 0-15,5 0 0 16,0 0 0-16,-5 0 0 16,5 0-1-1,-9-4 0-15,0 4 0 16,-14 0 0-16,-9 0 0 16,-14 0 1-16,-5 0 0 15,-8 0 0-15,-5-4 0 16,-5 4 0-16,-4-4 0 15,-5 4 1-15,-9 4-1 16,-9-4 1-16,-10 0-1 0,-13-4 0 16,-9-1-1-16,-18 1 0 0,-14 4-1 15,-14 0 0-15,4 4 0 16,-22-4 0-16,5 5 0 16,-10-5 0-1,-4 4 0-15,-1 4 1 16,10 0-1-16,-5 0 1 0,10-4 0 15,4 8 0-15,9 0 0 0,9-3 0 16,10-1 0-16,17-8 0 16,10 0-1-16,9 4 0 15,19-4 0-15,13 0 0 16,13 0 0-16,24-8 0 16,22-1 0-1,1-3 1-15,17-8 0 16,15 0 0-16,8 3 0 15,15-3 0-15,-1 8 0 16,0 4 1-16,14 0 0 16,0 0 0-16,-4-5 0 15,8 5 0-15,-22 0-1 16,-9 0 1-16,-1 0 0 0,-4 0 0 16,10 4 0-1,-24 0 1-15,-14-1-1 16,-17 5 0-16,-19 0 0 15,-14 0 1-15,-18 0-2 16,-14 0 1-16,-18 0-1 31,-9-4 1-31,0 0-2 16,-18 0 1-16,-15 0-2 0,-3-4 1 16,-15 0-1-16,-18 0 0 15,5 0 0-15,-9 0 0 16,0-1 0-16,18 1 1 15,4 0 0-15,5 4 1 16,10 0 0-16,8 0 0 0,10 0-1 16,8 0 1-16,6 0-1 15,13 0 1-15,9 0-1 16,9 0 1-16,9 0-1 16,15 4 0-16,12 0 1 15,15 0 0-15,13 4 0 16,19 0 0-16,0 0 0 0,8 0 1 15,15 0-1-15,8 0 0 0,-4 0 0 16,5-4 1-16,13 0-1 16,-22 0 1-16,-6-4-1 15,1 0 0-15,-9 0 1 16,-5 0 0-16,-9 4 0 31,-13-4 0-31,-6 4 0 16,-17-4 1-16,-15 4 0 0,-17-4 0 15,-14 4-1-15,-14-4 0 16,-10 4 0-16,-12 0 0 16,-15-5-2-16,-13 1 0 15,-14 4 0-15,-10 0 1 16,1 4-1-16,-9 1 1 0,4-5 0 16,-4 4 0-16,-5 0 0 15,9 4 0-15,10 0 0 16,18 0 0-16,-5 0-1 15,13 0 0-15,10 0 0 16,5-4 1-16,13 1-1 16,5-1 1-1,14 0-2-15,8 0 1 16,15 0 0-16,13 0 1 0,14 4-1 16,0 0 1-16,13 0-1 15,19-4 1-15,14 0 0 16,8 0 1-16,10 0-1 15,19-4 1-15,-15 0-1 16,10-4 1-16,4 0 0 16,0-4 1-16,-5 4-2 0,6-4 1 15,-6 4-1-15,-18 0 0 16,-8 0 1-16,-6 0 0 16,-4 4-1-1,-9 0 0-15,-5 0 1 16,-13 0 0-16,-10 4 1 15,-13 0 0-15,-14 0-1 16,-14 0 0-16,-4 0-1 16,-9-4 1-16,-19 4-1 0,-14 0 1 15,-8 0-2-15,-24 0 0 16,-8 0 0-16,-1 5 1 16,-18-1-1-16,14 0 0 15,-4-4 1-15,-1 4 0 16,5-4-1-16,9 0 1 0,9 4 0 15,18-4 0-15,5 4-1 16,14-8 0-16,4 5-1 16,14-5 0-16,14 4 0 15,9-4 1-15,9 0-1 16,13-4 1-16,15-1 0 16,22 1 1-16,14 4 0 0,9 0 1 15,19-4 0-15,-1 4 0 16,10-4-1-16,13 0 0 15,0 0 1-15,-4 0 0 16,4-4-1-16,-13 4 0 16,-14 4 1-1,-9 0 0-15,-5 0-1 16,-9 0 1-16,-5 0-1 16,-13 0 1-16,-9 0 0 15,-10 0 1-15,-13 0-2 16,-14 0 1-16,-9-4 0 15,-10 4 1-15,-4-4-2 16,-13 0 1-16,-19 0-1 0,-9 0 0 16,-14-1-2-16,-22 1 0 0,4 0 0 15,-19 0 0-15,1 4-1 16,0 0 1-16,4 0 0 16,9 4 0-1,5 0 1-15,14 0 1 16,9-4 0-16,18 0 0 0,14 0-1 15,9 0 1-15,9 0-1 0,5 0 0 16,13-4 0-16,19 0 1 16,13 0 0-16,19 0 0 15,13 0 1-15,15 0 0 16,8 4-1-16,0-4 1 31,10 4 0-31,13 0 1 0,5 0-1 16,-1 4 0-16,10 0-1 15,-23 0 1-15,0 0-1 16,0 4 1-16,-4 1 0 16,-5-1 0-16,-10 0 0 15,-8-4 0-15,-19 0 0 16,-13 0 0-16,-14 0 0 0,-14 0 0 16,-18 0 0-16,-19-4 0 0,-18 0-2 15,1-4 1-15,-28 0-1 16,-10 0 1-16,-8 0-1 15,-19 0 0-15,-4 0 0 16,4 0 0-16,-13 0 0 31,13 0 1-31,0 4-1 16,-4 0 1-16,4 0-1 0,10 4 1 16,13 0-1-16,13 0 1 15,6 0-1-15,13 0 0 16,9 0 0-16,10 0 0 15,17 0 0-15,19 4 0 16,10 4 0-16,12-3 0 0,20-1 1 16,22-4 0-16,13 0 0 15,15 0 1-15,13 0-1 16,0-4 1-16,19-4-1 16,-1 4 1-16,5-8-1 15,0 4 1-15,-14 0-1 16,1 0 1-16,-6 0-1 0,-3-1 0 15,-20 1 0-15,-8 0 1 0,-18 0 0 16,-15 0 1-16,-8 0-1 16,-14 0 0-16,-14 0 0 15,-18 4 0-15,-19 0-1 16,-13 0 1-16,-9 0-2 31,-14 0 0-31,-14 0 0 16,-9 4 0-16,-13-4-1 0,-15 0 1 15,10 0-1-15,-14 0 1 16,-4 0 0-16,9 0 1 16,-1 0-1-16,1-4 1 15,9 0-1-15,13-4 1 16,1 0-1-16,9 0 0 0,4-1 0 16,14 1 1-16,14 0-1 15,8 0 0-15,15 0-1 16,13 0 1-16,14 0 0 15,14 0 0-15,13 3 0 16,5 1 0-16,19 4 0 16,17 0 0-1,15 4 1-15,17 5 0 0,5-1 0 16,1 4 0-16,17 0-5 16,10-4 0-16,8-8-5 15,1-12 1-15</inkml:trace>
          <inkml:trace contextRef="#ctx0" brushRef="#br1" timeOffset="6997.0949">3185 65 10 0,'0'-8'5'0,"-5"-8"1"0,5 8 5 0,0 8-9 15,0-8 0-15,0 0 2 16,0 0 0-16,0 3-5 16,-4 1 0-16,4 0 3 15,-5 4 1-15,5 0-2 0,0 0 0 16,0 0-1-16,5 4 0 16,4 0 0-16,0 1 0 15,18-1 0-15,1 0 0 16,13 0 0-16,9-4 1 15,5 0-1-15,0-4 0 16,4 4 0 0,5-4 0-16,0-5 0 15,-4 1 0-15,-5 0 0 16,0-4 0-16,-1 4 0 16,1 0 1-16,-14 0 0 0,1-1 0 0,-15 1 0 15,-4 4 0-15,-5 4 0 31,-4 0 0-31,-5 0-1 0,0 0 1 0,-9 0-1 16,0 0 1-16,-4 0-1 16,-1 0 1-16,-4-4-1 15,0 4 1-15,-5 0-1 16,0-4 0-16,-4-8 0 16,-5 4 1-16,0 0-1 15,-13-4 0-15,-1 3 0 0,-9 1 1 16,5-8-1-16,5 8 1 15,4 0-2-15,4-4 1 16,10 3 0-16,4 1 0 16,10 0-1-16,4 4 0 15,9 0 0-15,5 0 0 16,8 4 0 0,6 0 0-16,-1 0 0 15,5 4 1-15,5 0 0 16,4-4 0-16,0 4 0 15,5 0 0-15,-5 0 0 16,5 0 0-16,-10 4 0 16,1 1 1-16,-14 3-1 15,0 4 0-15,-10 4 1 0,-8-7 0 0,-5-5 0 16,-9 4 1-16,-5 0-1 16,-4 4 0-16,-10 5 0 15,-4 3 1-15,0 0-2 16,-4 5 1-16,4-1-1 15,0 1 1-15,0-9-1 32,9-4 0-32,5 1-5 0,8-13 1 15,10 0-4-15,14-4 0 16</inkml:trace>
          <inkml:trace contextRef="#ctx0" brushRef="#br1" timeOffset="8197.2846">4785 49 12 0,'0'-4'6'0,"9"-12"4"16,-4 8 3-16,-1-4-11 15,1-5 0-15,-1 5 2 0,1 0 1 16,4-4-6-16,5-5 1 16,-5-3 3-16,5 0 0 15,-1-9-1-15,1 9 1 16,0-5-3-16,-5 5 1 15,9 3-1-15,-4 9 0 16,0 0-1 0,-1 4 1-16,-3 8-1 15,-1 8 1-15,0 4-1 16,0 5 1-16,0 7 0 16,0 4 1-16,5-3-1 15,0-5 0-15,-1 4 0 0,6-7 0 0,-1-5 0 31,0-8 1-31,5 0 0 0,9-8 0 0,0-12 1 16,-9-9 0-16,0-3 0 16,-5-1 1-16,5 5-2 15,-5-4 1-15,-4 3-2 16,-5 5 1-16,0 4-2 16,-4-1 0-16,-5 5-3 15,14 4 0-15,-14 8-4 0,0 0 0 16,9 0-2-16,0 12 1 15</inkml:trace>
          <inkml:trace contextRef="#ctx0" brushRef="#br1" timeOffset="8651.4044">5667-178 16 0,'-18'16'8'0,"4"-32"-8"15,14 16 12-15,-4 4-12 0,-1 0 0 0,-4 0 0 16,0 4 0-16,0-4 0 16,0 16 1-16,4-8-1 15,1 1 1-15,4-1-1 16,0 4 1-16,9 4-1 15,4-3 1-15,6-5-1 32,4-4 0-32,-1-4 0 0,6-4 1 15,4-4 0-15,9-4 1 16,0-4 0 0,5-5 0-16,-10-3 0 0,-4-8 1 15,-9 3 0-15,-4-3 0 16,-6 3 0-16,-13 1 0 0,-9 4 0 15,-14-1 0-15,-9 9-1 16,-13 4 0-16,3 8-1 16,-12 4 1-16,-6 4-2 15,10 9 0-15,0 3-4 16,8 0 1-16,10-4-7 16,19 1 1-16</inkml:trace>
          <inkml:trace contextRef="#ctx0" brushRef="#br1" timeOffset="9383.5522">6029-378 11 0,'-23'-8'5'0,"27"20"-4"15,-4-12 7-15,9-4-6 16,5-4 0-16,14 0 1 16,13 0 1-16,9-4-4 0,9 0 0 0,1 4 3 15,4-1 1-15,-5 1-1 16,5 4 0-16,-9-4-1 15,-4 4 0-15,-15 8-2 16,-4-4 1-16,-9 0-6 16,-9 0 1-16,9 4-3 15,-14-16 1-15</inkml:trace>
          <inkml:trace contextRef="#ctx0" brushRef="#br1" timeOffset="9082.8974">6426-345 13 0,'-9'8'6'0,"5"-12"2"15,4 8 1-15,0-4-8 16,-5 4 0 0,1 0 1-16,-1 4 0 0,-9 5-2 15,1 7 0-15,-1 4 1 16,0 13 1-16,-9-5-1 16,-4-3 1-16,8 7-2 15,-3-3 0-15,-1-5-1 16,9-7 0-16,5-5-4 15,4-4 1-15,5-8-2 0,0-4 0 16</inkml:trace>
          <inkml:trace contextRef="#ctx0" brushRef="#br1" timeOffset="14779.1523">7418-369 13 0,'0'-29'6'0,"14"17"-1"0,-9 8 7 15,-5 4-11-15,4-8 1 16,-4 0 1-16,0 8 1 15,0 0-5-15,0 0 0 16,0 8 2-16,-9 8 1 0,5 0-1 16,-6 9 0-16,-3 11-1 15,-1 5 1-15,-4 4-1 16,-5 3 0-16,0 5 0 16,-4 0 0-16,17-8 0 15,1-9 0-15,0-7 0 16,0-9 0-16,9-12 1 0,0-8 0 15,0-8-1-15,18-12 1 0,-4-1-1 16,4-7 1-16,-4-9-1 16,9-3 1-16,-9-9-1 15,-5 0 1-15,4 0 1 16,1 1 0-16,-9-1 0 16,4 8 0-16,0 5-1 31,-4 7 1-31,-1 1 0 0,1 3 0 15,-1 1-2-15,-4 8 1 16,14-1-1-16,-5 5 1 16,5 4-1-16,0 4 1 15,-1 4-2-15,1 8 1 16,9 0 0-16,-5 5 0 16,1 7-1-16,-6 8 1 0,-8 5 0 15,9 3 1-15,-14 1-1 16,-5 4 1-16,-9-1-1 15,-9 1 1-15,1 0 0 16,-6-5 0-16,1-3 0 16,-10-9 0-16,0 0-1 0,5-11 1 31,-4-5-2-31,8-4 0 0,1-4-5 16,9 4 1-16,4-4-5 15,9-4 0-15</inkml:trace>
        </inkml:traceGroup>
        <inkml:traceGroup>
          <inkml:annotationXML>
            <emma:emma xmlns:emma="http://www.w3.org/2003/04/emma" version="1.0">
              <emma:interpretation id="{2D3ECC6D-B0DF-4F61-A455-7B0AA64E8B06}" emma:medium="tactile" emma:mode="ink">
                <msink:context xmlns:msink="http://schemas.microsoft.com/ink/2010/main" type="inkWord" rotatedBoundingBox="14336,17705 15650,16806 16124,17498 14810,18398"/>
              </emma:interpretation>
              <emma:one-of disjunction-type="recognition" id="oneOf1">
                <emma:interpretation id="interp5" emma:lang="en-GB" emma:confidence="0">
                  <emma:literal>y"</emma:literal>
                </emma:interpretation>
                <emma:interpretation id="interp6" emma:lang="en-GB" emma:confidence="0">
                  <emma:literal>...</emma:literal>
                </emma:interpretation>
                <emma:interpretation id="interp7" emma:lang="en-GB" emma:confidence="0">
                  <emma:literal>I'"</emma:literal>
                </emma:interpretation>
                <emma:interpretation id="interp8" emma:lang="en-GB" emma:confidence="0">
                  <emma:literal>I"</emma:literal>
                </emma:interpretation>
                <emma:interpretation id="interp9" emma:lang="en-GB" emma:confidence="0">
                  <emma:literal>I""</emma:literal>
                </emma:interpretation>
              </emma:one-of>
            </emma:emma>
          </inkml:annotationXML>
          <inkml:trace contextRef="#ctx0" brushRef="#br1" timeOffset="16576.6866">7793-508 21 0,'10'-4'10'0,"40"0"-11"0,-32 4 20 0,5-4-19 15,0-4 1-15,4 4-1 16,1 0 1-16,8 0-1 16,-8 4 0-16,-1 0 1 0,-4 0 0 15,0 0 0-15,-5 4 1 16,-4-4-1 0,4 0 0-16,-4 4 1 15,0-4 0-15,-10 4-1 16,10 8 1-16,-5 0-1 15,0 5 1-15,-4 7-1 0,-1 0 1 16,1 9-2-16,-5-1 1 16,-5 5-1-16,1 8 0 15,-5-1 0-15,-5-3 0 0,9-4 0 16,-4-1 0-16,5-11 0 16,-6-5 1-16,10-8-1 15,0-8 1-15,0-4-1 16,0-12 1-16,0-8-1 15,10-1 1-15,-6-15-1 16,10-1 0-16,-14 5 0 0,9-13 1 16,0 8-1-16,0-3 0 15,0 3 0-15,1 9 0 32,3 3 0-32,6 5 0 0,3 4 0 15,1 4 1-15,9 4-2 16,0 3 1-16,0 1 0 15,5 4 0-15,-10 0 0 16,-13 4 0-16,4 9 0 16,-13-1 0-16,-10 8 0 15,-13 5 0-15,4-1-1 0,-13 0 1 16,4 1 0-16,5-5 0 16,-5-4 0-16,9 1 0 15,5-5 0-15,4 4 0 0,5-4 0 16,0 0 0-16,5 5 0 15,4-1 0-15,-9 4 0 32,9 5 0-32,-4-5 0 15,-5-8 0-15,9 8-1 16,-4-7 1-16,4-5-4 0,-5 0 1 16,5-4-7-16,5 0 1 15</inkml:trace>
          <inkml:trace contextRef="#ctx0" brushRef="#br1" timeOffset="16592.3111">8831-410 24 0,'-13'8'12'0,"-6"16"-13"15,19-20 16-15,-4 9-15 0,-5 7 1 16,-5 4 0-16,0 9 1 0,-4 3-3 15,0 1 1-15,4-9 0 16,0 1 1-16,0-1-1 16,10-11 1-16,-1-5-1 15,5-4 0-15,5-4 0 32,-1-8 0-32,10-8 0 15,0-9 1-15,0-11 0 0,-5 3 0 16,0-3 0-16,-5-5 1 15,-4 1-1-15,14-1 1 16,-5 9 0-16,-4-1 0 16,4 5-1-16,5 0 1 15,-1 3-2-15,1 1 1 0,0 4-1 16,9-1 1-16,0 1-4 16,9 0 1-16,4 4-6 15,1 0 1-15,-5 3-2 16,4-3 0-16</inkml:trace>
          <inkml:trace contextRef="#ctx0" brushRef="#br1" timeOffset="15465.2554">7547-44 19 0,'-5'0'9'0,"10"0"-7"16,8 0 16-16,-4 0-16 15,10-4 0-15,4 4 1 16,9 0 0-16,9 0-4 15,0-4 0-15,9-1 3 0,0 5 0 16,1 0-3-16,-6 0 1 16,6-4-3-16,-6 0 1 0,-13-4-5 15,-4 8 1-15,-5-8-2 16,-10-4 1-16</inkml:trace>
          <inkml:trace contextRef="#ctx0" brushRef="#br1" timeOffset="15153.213">7894-341 10 0,'-5'12'5'0,"5"-12"0"0,0 0 1 16,0 0-4-16,0 0 1 0,0 12 1 15,0 5 0-15,-9 3-5 16,5 12 1-16,-5 1 2 16,-5-5 1-16,-9 1-2 15,9 7 0 1,-4-3-4-16,4-1 0 16,-4-3-3-16,4-9 1 0</inkml:trace>
        </inkml:traceGroup>
        <inkml:traceGroup>
          <inkml:annotationXML>
            <emma:emma xmlns:emma="http://www.w3.org/2003/04/emma" version="1.0">
              <emma:interpretation id="{E89C23B0-5EA8-49B8-9613-03B3B002DEDD}" emma:medium="tactile" emma:mode="ink">
                <msink:context xmlns:msink="http://schemas.microsoft.com/ink/2010/main" type="inkWord" rotatedBoundingBox="16003,17617 18585,17157 18770,18194 16188,18654"/>
              </emma:interpretation>
              <emma:one-of disjunction-type="recognition" id="oneOf2">
                <emma:interpretation id="interp10" emma:lang="en-GB" emma:confidence="0">
                  <emma:literal>USES"</emma:literal>
                </emma:interpretation>
                <emma:interpretation id="interp11" emma:lang="en-GB" emma:confidence="0">
                  <emma:literal>uses"</emma:literal>
                </emma:interpretation>
                <emma:interpretation id="interp12" emma:lang="en-GB" emma:confidence="0">
                  <emma:literal>USE's"</emma:literal>
                </emma:interpretation>
                <emma:interpretation id="interp13" emma:lang="en-GB" emma:confidence="0">
                  <emma:literal>USER"</emma:literal>
                </emma:interpretation>
                <emma:interpretation id="interp14" emma:lang="en-GB" emma:confidence="0">
                  <emma:literal>uses'</emma:literal>
                </emma:interpretation>
              </emma:one-of>
            </emma:emma>
          </inkml:annotationXML>
          <inkml:trace contextRef="#ctx0" brushRef="#br1" timeOffset="17615.3767">8772-183 20 0,'-28'13'10'0,"24"-1"-8"0,8-12 16 15,10 12-16 1,14 4 0-16,-6-3 2 16,1-5 1-16,-4-4-7 15,13 0 0-15,0-4 0 16,-5-8 0-16,10-5-5 0,4 1 0 16</inkml:trace>
          <inkml:trace contextRef="#ctx0" brushRef="#br1" timeOffset="16977.9248">8735-288 26 0,'32'-8'13'0,"46"-21"-19"0,-60 17 24 16,5 0-20-16,14 0 0 15,-1-5-4-15,-4 5 0 16,9 4 4-16,-4 0 0 16</inkml:trace>
          <inkml:trace contextRef="#ctx0" brushRef="#br1" timeOffset="17619.3947">9622-532 26 0,'-41'16'13'0,"-32"1"-13"16,59-9 22-16,-22 8-21 15,4 4 1-15,-14 9 1 0,5-1 0 0,-10 5-3 16,10 3 0-16,5 1 2 16,4 3 1-16,9-3-2 15,9-13 1-15,5 1-1 16,9-1 0-16,14 1-2 16,9-9 1-16,4 0-4 31,0-8 1-31,5-4-6 0,10-4 0 15,-1-4-1-15,9-8 1 16</inkml:trace>
          <inkml:trace contextRef="#ctx0" brushRef="#br1" timeOffset="17942.3232">9558-512 25 0,'28'-4'12'0,"17"-12"-17"16,-26 12 24-16,17-4-20 16,19 4 1-16,-5 0-3 15,1 0 1-15,4 0-3 16,-5-1 1-16</inkml:trace>
          <inkml:trace contextRef="#ctx0" brushRef="#br1" timeOffset="17623.3921">9714-479 26 0,'-14'12'13'0,"14"-12"-19"16,0 0 26-16,0 8-20 16,0 4 1-16,0 9 1 15,-5 3 1-15,-4 4-4 0,9 5 1 0,-9 4 1 16,-5 7 0-16,10-3-2 16,-5-13 0-16,4 1-6 15,5-9 1-15,5 0-2 16,8-11 1-16</inkml:trace>
          <inkml:trace contextRef="#ctx0" brushRef="#br1" timeOffset="18763.0888">10244-528 27 0,'0'8'13'0,"9"21"-18"0,-9-21 23 15,-9 8-18-15,-5 4 0 16,-13 13 1-16,-10 3 0 15,-4 5-1-15,-9 4 1 16,9 4 1-16,0-9 0 16,9 1 0-16,4-1 0 15,10-11 0 1,9-5 0-16,9-7 0 16,13-5 0-16,10-4-1 15,5-4 1-15,-1-4 0 16,14 0 0-16,10-4-1 15,-6-4 0-15,-4 0-1 16,-4-1 0-16,-5 5-3 0,-9 4 1 16,4-4-4-16,1 4 1 0,-5 0-5 15,4 0 0-15</inkml:trace>
          <inkml:trace contextRef="#ctx0" brushRef="#br1" timeOffset="18767.0965">10486-463 27 0,'0'8'13'0,"28"-4"-14"0,-15-4 21 0,1 8-22 16,-5 5 1-16,5 3-5 16,0 4 0-16,-1 5 2 15,10-9 1-15</inkml:trace>
          <inkml:trace contextRef="#ctx0" brushRef="#br1" timeOffset="18766.0965">10847-528 29 0,'0'0'14'0,"23"-8"-16"0,-23 8 23 16,0 0-21-16,0 4 0 0,-9 8 2 31,-5 9 1-31,1 11-3 15,-15 9 1-15,-4 3 1 16,0 9 1-16,-4 0-1 16,-1-4 0-16,-4 0-1 15,18-1 0-15,-4-7-4 16,13-9 1-16,0-7-4 16,5-9 1-16,5-8-5 0,4-8 0 0</inkml:trace>
        </inkml:traceGroup>
        <inkml:traceGroup>
          <inkml:annotationXML>
            <emma:emma xmlns:emma="http://www.w3.org/2003/04/emma" version="1.0">
              <emma:interpretation id="{4ABA7634-09DA-42FD-A737-3266A0D33BFB}" emma:medium="tactile" emma:mode="ink">
                <msink:context xmlns:msink="http://schemas.microsoft.com/ink/2010/main" type="inkWord" rotatedBoundingBox="18751,18465 18902,17730 19436,17839 19285,18574"/>
              </emma:interpretation>
              <emma:one-of disjunction-type="recognition" id="oneOf3">
                <emma:interpretation id="interp15" emma:lang="en-GB" emma:confidence="0">
                  <emma:literal>X</emma:literal>
                </emma:interpretation>
                <emma:interpretation id="interp16" emma:lang="en-GB" emma:confidence="0">
                  <emma:literal>x</emma:literal>
                </emma:interpretation>
                <emma:interpretation id="interp17" emma:lang="en-GB" emma:confidence="0">
                  <emma:literal>5</emma:literal>
                </emma:interpretation>
                <emma:interpretation id="interp18" emma:lang="en-GB" emma:confidence="0">
                  <emma:literal>4</emma:literal>
                </emma:interpretation>
                <emma:interpretation id="interp19" emma:lang="en-GB" emma:confidence="0">
                  <emma:literal>¢</emma:literal>
                </emma:interpretation>
              </emma:one-of>
            </emma:emma>
          </inkml:annotationXML>
          <inkml:trace contextRef="#ctx0" brushRef="#br1" timeOffset="20185.1841">2856 492 15 0,'-5'0'7'0,"5"-16"-5"0,0 16 7 16,0 0-10-16,0 0 1 0,0 4 1 15,5 4 0 1,-5 0 0-16,0 8 0 0,0 9 0 16,-5-1 0-16,0 9 0 15,1 11 1-15,-1 5-1 16,-4 4 0-16,5-4-1 15,-6 0 1-15,6-1-2 16,-1-7 1-16,1-9 0 0,-1-3 1 16,1-9-1-16,-1 1 0 15,5-9 0-15,0-12 0 16,0-8 0-16,0-9 1 16,5-3-1-16,4 0 0 0,0-9 0 15,0-7 1-15,5-9-1 16,-1 0 0-16,6 1 0 15,-5-5 0-15,8 0 0 16,-8-4 1-16,9 13 0 16,-5-1 0 15,14-4 0-31,-4 9 1 0,4-1-1 16,-5 5 1-16,1 3-1 15,-1 5 0-15,0 7-1 16,1 5 1-16,-1 8-1 15,1 4 0-15,-10 8 0 16,-9 5 0-16,-4 3 0 16,-10 0 1-16,-4 8-1 0,-5-3 1 15,-4-1 0-15,-14 4 0 16,5-3 0-16,-5-5 0 16,4-4-1-1,1 0 0-15,13-7-3 16,0-1 1-16,10-4-6 15,13 0 0-15</inkml:trace>
          <inkml:trace contextRef="#ctx0" brushRef="#br1" timeOffset="20986.598">3194 870 21 0,'-9'0'10'0,"23"-12"-11"16,-5 4 20-16,14-4-19 16,4-5 1-16,10 1-1 15,4 0 0-15,4 0-3 16,1 3 1-16,0 1-4 16,0 4 0-16</inkml:trace>
        </inkml:traceGroup>
        <inkml:traceGroup>
          <inkml:annotationXML>
            <emma:emma xmlns:emma="http://www.w3.org/2003/04/emma" version="1.0">
              <emma:interpretation id="{E88E2F39-C011-4CCA-8D5C-9C948E81DC3A}" emma:medium="tactile" emma:mode="ink">
                <msink:context xmlns:msink="http://schemas.microsoft.com/ink/2010/main" type="inkWord" rotatedBoundingBox="22513,17407 24724,17304 24739,17616 22528,17720"/>
              </emma:interpretation>
              <emma:one-of disjunction-type="recognition" id="oneOf4">
                <emma:interpretation id="interp20" emma:lang="en-GB" emma:confidence="0">
                  <emma:literal>B</emma:literal>
                </emma:interpretation>
                <emma:interpretation id="interp21" emma:lang="en-GB" emma:confidence="0">
                  <emma:literal>5</emma:literal>
                </emma:interpretation>
                <emma:interpretation id="interp22" emma:lang="en-GB" emma:confidence="0">
                  <emma:literal>s</emma:literal>
                </emma:interpretation>
                <emma:interpretation id="interp23" emma:lang="en-GB" emma:confidence="0">
                  <emma:literal>p</emma:literal>
                </emma:interpretation>
                <emma:interpretation id="interp24" emma:lang="en-GB" emma:confidence="0">
                  <emma:literal>;</emma:literal>
                </emma:interpretation>
              </emma:one-of>
            </emma:emma>
          </inkml:annotationXML>
          <inkml:trace contextRef="#ctx0" brushRef="#br1" timeOffset="20705.1512">3505 500 18 0,'-28'21'9'0,"6"-17"-8"0,17 8 11 0,-4 0-12 15,-5 4 0-15,-4 13 0 16,-10 15 1-16,1 5-1 16,0 4 0-16,4 4 0 0,0 0 0 15,9-8 0-15,0-5 0 16,5-11 0-16,0-9 0 15,5-20 0-15,-1-8 0 16,10-16-1-16,4-9 1 16,9-11 0-16,5-13 1 31,4 4-1-31,1-4 0 0,4-4 1 16,0 1 0-16,-5 3-1 15,1 12 1-15,-6 5 0 16,1 7 0-16,-4 13 0 15,-1 8 1-15,-4 12-1 16,-1 4 0-16,-4 8 0 16,1 17 0-16,-1-1 0 0,-5 13 0 0,1 16 0 15,-1-4 0-15,1 0-1 16,0 4 1-16,4-5-1 16,0-11 1-16,5-4-3 31,-1-13 1-31,1-7-5 15,-5-9 0-15,0-16-1 16,-4-8 0-16</inkml:trace>
        </inkml:traceGroup>
        <inkml:traceGroup>
          <inkml:annotationXML>
            <emma:emma xmlns:emma="http://www.w3.org/2003/04/emma" version="1.0">
              <emma:interpretation id="{5D545D25-411B-4B16-B9F5-07C8068F6230}" emma:medium="tactile" emma:mode="ink">
                <msink:context xmlns:msink="http://schemas.microsoft.com/ink/2010/main" type="inkWord" rotatedBoundingBox="25688,17215 26725,17100 26768,17483 25730,17598"/>
              </emma:interpretation>
              <emma:one-of disjunction-type="recognition" id="oneOf5">
                <emma:interpretation id="interp25" emma:lang="en-GB" emma:confidence="0">
                  <emma:literal>m</emma:literal>
                </emma:interpretation>
                <emma:interpretation id="interp26" emma:lang="en-GB" emma:confidence="0">
                  <emma:literal>p</emma:literal>
                </emma:interpretation>
                <emma:interpretation id="interp27" emma:lang="en-GB" emma:confidence="0">
                  <emma:literal>u</emma:literal>
                </emma:interpretation>
                <emma:interpretation id="interp28" emma:lang="en-GB" emma:confidence="0">
                  <emma:literal>M</emma:literal>
                </emma:interpretation>
                <emma:interpretation id="interp29" emma:lang="en-GB" emma:confidence="0">
                  <emma:literal>7</emma:literal>
                </emma:interpretation>
              </emma:one-of>
            </emma:emma>
          </inkml:annotationXML>
          <inkml:trace contextRef="#ctx0" brushRef="#br1" timeOffset="21487.4259">4022 529 24 0,'-5'-8'12'0,"0"12"-14"0,5-4 20 15,-9 4-18-15,0 12 1 16,-5 4-1-16,1 5 1 15,-1 7-1-15,0 17 0 16,-4 0 0-16,-5-5 1 16,5 5-1-16,-5-4 0 0,9-9 0 15,5-7 1-15,4-9-1 16,1-8 0-16,4-8 0 16,4-16 1-16,6-4-1 15,-1-8 1 1,0-9-1-16,9-3 0 15,-4-1 0-15,4-4 0 16,5-3 0-16,0-1 0 16,4 0 0-16,10 9 0 15,0 3 0-15,4 9 1 16,-5-5-1-16,5 13 0 16,-9 8 0-16,-4 8 1 15,-5 4-1-15,-5 12 1 0,-9 5-1 16,-13 3 0-16,-6-4 0 0,-3 1 0 15,-10-1 1-15,0 0 0 16,0 1 0-16,5-9 0 16,0 0-1-16,4-4 1 15,0-4-1-15,5 0 1 16,4 0-2-16,5 0 1 16,0 0-1-1,5 5 0-15,4 7 0 16,5 4 0-16,0 0 0 15,-1 5 1-15,6-1-1 16,-1-4 1-16,0-3-3 16,5-5 0-16,-5 0-5 15,5-4 1-15</inkml:trace>
        </inkml:traceGroup>
        <inkml:traceGroup>
          <inkml:annotationXML>
            <emma:emma xmlns:emma="http://www.w3.org/2003/04/emma" version="1.0">
              <emma:interpretation id="{6DFD79AD-D969-4921-8BB6-018C37199406}" emma:medium="tactile" emma:mode="ink">
                <msink:context xmlns:msink="http://schemas.microsoft.com/ink/2010/main" type="inkWord" rotatedBoundingBox="27277,17119 29227,16845 29287,17275 27337,17549"/>
              </emma:interpretation>
              <emma:one-of disjunction-type="recognition" id="oneOf6">
                <emma:interpretation id="interp30" emma:lang="en-GB" emma:confidence="0">
                  <emma:literal>no r</emma:literal>
                </emma:interpretation>
                <emma:interpretation id="interp31" emma:lang="en-GB" emma:confidence="0">
                  <emma:literal>not</emma:literal>
                </emma:interpretation>
                <emma:interpretation id="interp32" emma:lang="en-GB" emma:confidence="0">
                  <emma:literal>Not</emma:literal>
                </emma:interpretation>
                <emma:interpretation id="interp33" emma:lang="en-GB" emma:confidence="0">
                  <emma:literal>nor</emma:literal>
                </emma:interpretation>
                <emma:interpretation id="interp34" emma:lang="en-GB" emma:confidence="0">
                  <emma:literal>noT</emma:literal>
                </emma:interpretation>
              </emma:one-of>
            </emma:emma>
          </inkml:annotationXML>
          <inkml:trace contextRef="#ctx0" brushRef="#br1" timeOffset="22019.8692">4538 492 18 0,'-46'4'9'0,"51"12"-6"16,-5-16 16-16,5 0-17 31,17 0 0-31,-3 5 3 0,-1-1 1 16,9-4-6-16,15 0 0 15,8-4 3-15,9-5 1 16,5-3-2-16,5 0 1 16,-1 4-5-16,-8 0 0 15,-5-4-7-15,-5 3 0 16,-9 5-1-16,-9-4 0 0</inkml:trace>
          <inkml:trace contextRef="#ctx0" brushRef="#br1" timeOffset="21950.8216">4849 480 21 0,'-23'16'10'0,"0"29"-9"0,14-33 14 15,0 4-16-15,-5 9 1 16,-4 7-1-1,0 9 1-15,-1 0 0 16,1-1 1-16,4-3-2 16,-4-1 0-16,9-3-3 15,0-9 0-15,4-12-2 0,-8 1 1 0</inkml:trace>
          <inkml:trace contextRef="#ctx0" brushRef="#br1" timeOffset="22605.5792">6006 586 26 0,'-28'0'13'0,"-17"40"-18"0,31-36 25 0,-9 17-20 15,-4 7 1-15,4 13 1 16,-5-1 0-16,-4 9-3 16,9 0 1-16,10 4 1 15,8-13 0-15,10-3-1 0,18-9 1 16,9-7-1-16,18-21 1 31,-4-12-1-31,8-17 1 0,10-8 0 16,0-11 0-16,0-9 1 15,-4 4 1-15,-10-8 0 16,-13-8 0-16,-10 0 0 16,-13 8 0-16,-19 12 0 15,-17 8 0-15,-11 17-1 16,-12 16 0-16,-1 16-2 0,-13 8 0 16,-10 13-2-16,5 7 0 15,5-7-4-15,17 3 1 16,1 1-7-16,14 3 1 0</inkml:trace>
          <inkml:trace contextRef="#ctx0" brushRef="#br1" timeOffset="23453.3289">6591 590 24 0,'-14'8'12'0,"1"20"-12"16,3-24 14-16,1 8-15 15,-9 5 1 1,4 11 1-16,-9 9 1 16,1 3-2-16,-10 5 0 0,13-4 0 15,1-1 1-15,4-3 0 16,1-9 0-16,-1-7-1 0,14-9 1 15,0-12 0-15,9-16 1 16,5-1 0-16,-1-11 0 16,1-9 0-16,4-7 0 0,1-1 0 15,8-12 0-15,-4 0-1 16,-5 0 1-16,5 17 0 31,-9 7 0-31,0 9 0 16,-1-1 1-16,-4 9-1 15,-4 8 0-15,9 4 0 16,-1 0 1-16,6 4-2 16,-1 0 1-16,19-4-2 0,-1 0 1 15,1-4-2-15,4-5 0 16,0 5-4-16,0-4 1 0,-4 4-7 16,-10 0 1-1</inkml:trace>
        </inkml:traceGroup>
        <inkml:traceGroup>
          <inkml:annotationXML>
            <emma:emma xmlns:emma="http://www.w3.org/2003/04/emma" version="1.0">
              <emma:interpretation id="{888F7926-E158-4B86-B48D-529128BFD331}" emma:medium="tactile" emma:mode="ink">
                <msink:context xmlns:msink="http://schemas.microsoft.com/ink/2010/main" type="inkWord" rotatedBoundingBox="29784,16783 33402,16729 33411,17363 29794,17418"/>
              </emma:interpretation>
              <emma:one-of disjunction-type="recognition" id="oneOf7">
                <emma:interpretation id="interp35" emma:lang="en-GB" emma:confidence="0">
                  <emma:literal>DIREctiy</emma:literal>
                </emma:interpretation>
                <emma:interpretation id="interp36" emma:lang="en-GB" emma:confidence="0">
                  <emma:literal>DIRECHy</emma:literal>
                </emma:interpretation>
                <emma:interpretation id="interp37" emma:lang="en-GB" emma:confidence="0">
                  <emma:literal>DIRECTLy</emma:literal>
                </emma:interpretation>
                <emma:interpretation id="interp38" emma:lang="en-GB" emma:confidence="0">
                  <emma:literal>DIRECTly</emma:literal>
                </emma:interpretation>
                <emma:interpretation id="interp39" emma:lang="en-GB" emma:confidence="0">
                  <emma:literal>DIRECHt</emma:literal>
                </emma:interpretation>
              </emma:one-of>
            </emma:emma>
          </inkml:annotationXML>
          <inkml:trace contextRef="#ctx0" brushRef="#br1" timeOffset="23454.3289">6490 695 24 0,'-13'4'12'0,"22"-4"-5"0,5 0 11 0,-1 0-16 16,19 0 1-16,0-4 0 15,5 0 1-15,4 0-6 16,0 0 1-16,-4-4-4 16,8 0 0-16,-3 8-4 15,-10-12 1-15</inkml:trace>
          <inkml:trace contextRef="#ctx0" brushRef="#br1" timeOffset="24455.6638">6966 1102 24 0,'-28'0'12'0,"28"0"-14"0,10-4 25 0,-6 4-23 16,10-8 1-1,9-1-1-15,4 1 1 16,1 0-2-16,8 0 0 16,10 0-3-16,0 0 1 0,-5 0-4 15,4 0 0-15</inkml:trace>
          <inkml:trace contextRef="#ctx0" brushRef="#br1" timeOffset="24440.0367">7515 655 9 0,'-14'-13'4'0,"5"26"3"15,0-17 0-15,9 4-6 0,-14 8 1 0,0 8 0 16,0 8 1-16,-22 13-3 15,-5 12 0-15,-10 4 2 16,-4 8 0-16,1 8-1 16,3-4 1-16,1-17-1 0,18-7 0 15,5-17-1-15,22-7 1 16,5-17-2-16,18-21 1 31,5-11 0-31,23-13 0 0,-14 5 0 16,9-17 1-16,-4 4 0 15,4 0 1-15,-5 8 1 16,-4 9 1-16,-9 7 0 16,-5 5 0-16,-4 8-1 15,0-1 1-15,-5 5-1 16,0 4 0-16,0 4-2 0,1 8 0 16,-6 8-1-16,5 9 1 15,-4 3-1-15,4 12 1 16,-4-3-1-16,-5 8 1 0,9 7-1 15,-5-3 1-15,1-4-1 16,-1-5 1-16,1 5-1 31,4-13 0-31,-9-7-3 16,14-5 1-16,-5-4-3 16,-4-4 0-16,4-4-5 15,-9-4 0-15,0 0 0 0,0-12 0 16</inkml:trace>
          <inkml:trace contextRef="#ctx0" brushRef="#br1" timeOffset="24875.001">7903 756 31 0,'0'-12'15'0,"-9"0"-15"0,9 12 29 16,0-4-29-16,-14 4 0 0,-9 4 1 16,-4 4 1-16,-5 4-2 15,-5 4 0-15,5 1 0 16,5-1 1-16,9-4-1 15,4 0 1-15,5 1-1 16,23-1 0-16,-1-4-1 31,10 0 1-31,5 0-1 0,-1 0 1 16,0 0-1-16,-4-4 1 0,-9 9 0 16,0 7 0-16,-1 0 0 15,-13 5 1-15,-4-1-1 16,-10 13 0-16,-9-9 0 15,5 1 1-15,-19-5-1 16,5-4 0-16,0-8-2 16,5 9 0-16,4-13-4 0,0 0 1 15,5-4-5-15,9-8 0 16</inkml:trace>
          <inkml:trace contextRef="#ctx0" brushRef="#br1" timeOffset="25711.3777">8031 797 24 0,'5'-8'12'0,"45"-4"-15"0,-36 8 23 0,9-5-21 15,4 1 1-15,10 0 0 16,8 0 1-16,6 0-1 31,-1 0 1-31,9 0 0 16,-4 0 0-16,-14 3 0 15,-4 5 0-15,4 0 1 0,-13 0 0 16,-6 5-1-16,-8-1 1 0,0 4-1 16,-5 8 1-16,-9 8-1 15,-9 9 1-15,4-1-1 16,-4 5 0-16,-5 8-1 16,-8-5 0-1,-6 1 0-15,10 4 0 0,-5-13 0 16,9 1 1-16,0-13-2 15,1-4 1-15,4-8-1 16,4-8 1-16,5-12-1 16,0-8 0-16,5-9 0 15,4-3 0-15,4-1 1 16,1 5 0-16,0-9 1 0,0 1 0 0,-1-5 0 16,1 0 1-16,0 5-1 15,4 7 1-15,0 5-1 16,-4 4 1-16,9 4-1 15,-5 3 0-15,5 5-1 16,5 0 0-16,4 0 0 31,-5 4 0-31,0 0-3 0,1 0 0 16,13 4-6-16,-9-4 0 16,0 8-1-16,-9 0 0 15</inkml:trace>
          <inkml:trace contextRef="#ctx0" brushRef="#br1" timeOffset="25271.7737">8310 744 25 0,'-5'0'12'0,"5"0"-14"0,0 0 19 0,0 0-17 15,-4 4 1-15,-5 4 0 16,0 9 0-16,-5 3-1 16,-4 4 0-16,-1 13 1 15,-8 8 1-15,-1-1-2 16,6 1 1-16,-6 4-1 0,1-1 1 16,4-3-3-16,-5-4 0 15,15-5-5-15,8-3 1 16,-4-13-1-16,23-8 0 15</inkml:trace>
          <inkml:trace contextRef="#ctx0" brushRef="#br1" timeOffset="26128.541">8397 1106 28 0,'0'-4'14'0,"64"4"-17"0,-41-8 25 16,4 4-23 0,1-5 0-16,13 5-5 15,-5-8 0-15,6 12 2 16,-10-8 0-16</inkml:trace>
          <inkml:trace contextRef="#ctx0" brushRef="#br1" timeOffset="26127.541">8612 874 25 0,'0'0'12'0,"50"-16"-13"0,-22 8 22 16,13-4-21-16,0-1 0 15,5 1-2-15,8 4 1 0,1 0-2 16,-4 0 1-16,-10 4-5 16,-5 4 0-16</inkml:trace>
          <inkml:trace contextRef="#ctx0" brushRef="#br1" timeOffset="26680.9429">8973 825 25 0,'-14'0'12'0,"14"0"-13"0,0 0 20 0,0 4-19 16,0 5 1-16,0 3-1 0,-4 0 1 16,-10 12-2-16,9 9 1 15,-4-1 1-15,-4 13 0 16,-6 8-1-16,-4-4 0 16,1-1 0-16,8-3 0 15,0-12 0 1,0-5 1-16,5-8-2 15,9-3 1-15,0-17 0 16,9-13 0-16,1-7 0 16,3-12 0-16,1-1 0 15,-9-12 1-15,8 1 0 16,6-9 0-16,-6-4 0 0,6 8 1 16,3 5 0-16,1 3 0 15,5 8-1-15,4 5 1 0,4 8-2 16,10 3 1-16,-5 9 0 15,0 4 0-15,-4 4-1 16,-10 4 1-16,-4 4-1 16,-5 5 0-16,-8 3 0 15,-10 0 0-15,-14 4-1 32,-9-3 0-32,-4-5 0 0,-10 8 1 15,10-4-1-15,4-3 1 16,4-5-1-16,6-4 1 15,-1 4 0-15,9 0 1 16,1-4-1-16,8 0 0 16,1 4 0-16,0 4 0 15,8 5 0-15,-4 3 1 0,-4 9-1 16,9-5 1-16,-5-8-3 16,-5 13 0-16,10-9-3 15,-5-4 1-15,5-8-5 16,9-4 0-16</inkml:trace>
          <inkml:trace contextRef="#ctx0" brushRef="#br1" timeOffset="27397.6709">9476 1146 27 0,'4'0'13'0,"19"0"-15"0,-18 0 26 0,9 0-22 16,8 0 0-16,1 0 0 15,5 0 1-15,-1 0-5 16,1-4 1-16,-1 0-1 16,10 0 1-16,-1-4-5 15,-8 0 1-15,8 0-4 0,-8-4 0 16</inkml:trace>
          <inkml:trace contextRef="#ctx0" brushRef="#br1" timeOffset="27398.6709">9544 744 34 0,'23'-4'17'0,"9"-12"-26"15,-9 12 34-15,5-4-25 16,8 4 0-1,15-1-1-15,-1 5 0 0,0 0-4 16,-4 5 0 0,-10-1-3-16,15 0 0 15</inkml:trace>
          <inkml:trace contextRef="#ctx0" brushRef="#br1" timeOffset="26959.4107">9750 756 31 0,'-23'29'15'0,"-4"15"-20"16,27-31 27-16,-14 3-21 0,5 4 0 0,4 5-1 15,-4 3 0-15,-4 5-2 16,8-5 1-16,-4-4-6 31,9 1 1-31,0-9-3 0,0 0 1 0</inkml:trace>
          <inkml:trace contextRef="#ctx0" brushRef="#br1" timeOffset="27961.566">10354 720 29 0,'-23'4'14'0,"0"4"-17"0,23-4 25 15,-14 4-22-15,-13 8 0 16,-10 5 3 0,5 7 0-16,-13 5-2 15,3 3 0-15,6 5 2 16,8 4 0-16,6-5 0 15,8 5 0-15,0-9-1 16,14 1 0-16,14-13-2 16,9 5 0-16,4-13-2 15,14-4 0-15,10-12-3 0,-15-8 1 0,14-4-6 16,-8-4 0-16,8-9-1 16,14-3 1-16</inkml:trace>
        </inkml:traceGroup>
      </inkml:traceGroup>
      <inkml:traceGroup>
        <inkml:annotationXML>
          <emma:emma xmlns:emma="http://www.w3.org/2003/04/emma" version="1.0">
            <emma:interpretation id="{DDE53078-9242-4EF6-91CC-5E74E513D876}" emma:medium="tactile" emma:mode="ink">
              <msink:context xmlns:msink="http://schemas.microsoft.com/ink/2010/main" type="line" rotatedBoundingBox="25355,17597 33508,17957 33472,18770 25319,18409"/>
            </emma:interpretation>
          </emma:emma>
        </inkml:annotationXML>
        <inkml:traceGroup>
          <inkml:annotationXML>
            <emma:emma xmlns:emma="http://www.w3.org/2003/04/emma" version="1.0">
              <emma:interpretation id="{ED709C25-1B66-4F12-B8B8-C0FF734B7236}" emma:medium="tactile" emma:mode="ink">
                <msink:context xmlns:msink="http://schemas.microsoft.com/ink/2010/main" type="inkWord" rotatedBoundingBox="25353,17659 27713,17763 27680,18514 25319,18409"/>
              </emma:interpretation>
              <emma:one-of disjunction-type="recognition" id="oneOf8">
                <emma:interpretation id="interp40" emma:lang="en-GB" emma:confidence="0">
                  <emma:literal>PART</emma:literal>
                </emma:interpretation>
                <emma:interpretation id="interp41" emma:lang="en-GB" emma:confidence="0">
                  <emma:literal>PAR TO</emma:literal>
                </emma:interpretation>
                <emma:interpretation id="interp42" emma:lang="en-GB" emma:confidence="0">
                  <emma:literal>PARTY</emma:literal>
                </emma:interpretation>
                <emma:interpretation id="interp43" emma:lang="en-GB" emma:confidence="0">
                  <emma:literal>PARTS</emma:literal>
                </emma:interpretation>
                <emma:interpretation id="interp44" emma:lang="en-GB" emma:confidence="0">
                  <emma:literal>PANT</emma:literal>
                </emma:interpretation>
              </emma:one-of>
            </emma:emma>
          </inkml:annotationXML>
          <inkml:trace contextRef="#ctx0" brushRef="#br1" timeOffset="27983.7078">10889 781 29 0,'13'-17'14'0,"-31"5"-12"0,9 8 30 16,-9 4-30-16,-5 4 0 16,-14 4 2-16,10 5 1 15,-10-1-6-15,1 4 0 16,8-4 3-16,14 4 1 0,1-3-2 15,13-1 1-15,13 0-2 16,15-4 0-16,-5-4 0 16,18 0 0-16,-5 8 0 15,15 1 0-15,-15 7 0 16,-4 4 0-16,-9 1-1 16,-9 3 1-16,0 9 1 15,-14-5 1-15,-19 1-1 0,-13-1 1 0,-9-3-1 16,-9 3 1-16,-14-7-1 15,-5-1 1-15,5-12-6 16,0-8 1-16,23-12-11 16,5-12 1-16</inkml:trace>
          <inkml:trace contextRef="#ctx0" brushRef="#br2" timeOffset="39242.7541">-10581-69 11 0,'4'4'5'0,"-13"-8"3"15,9 4 5-15,-5 0-12 16,5-4 0-16,-9 4 0 16,5 4 1-16,-5 0-2 15,-1 4 0-15,1 9 1 16,-4 3 1-16,-6 4-1 0,-4 9 1 0,1-5 0 15,-6 21 0-15,-4 4 0 16,-4 4 0-16,-1 12 0 16,-4 4 1-16,0 0-1 15,-5 9 0-15,0-1 0 16,0 0 0-16,1-4-1 31,-1-4 0-31,5-7-1 0,0-10 1 16,9-7-1-16,4-4 0 15,1-17-1-15,9-3 0 16,-1-9-3-16,6-4 1 16,-1-12-4-16,5-8 1 15,4-8-3-15,1-17 0 16</inkml:trace>
          <inkml:trace contextRef="#ctx0" brushRef="#br2" timeOffset="39247.2396">-11112-61 26 0,'-14'-8'13'16,"5"16"-17"-16,9-8 26 0,0 0-23 31,0 4 1-31,0 5-1 0,5 3 0 16,-5 4 1-16,4 8 1 15,1 5-2-15,4 3 1 16,-4 1 0-16,4 12 0 16,-5 7 0-16,6 13 1 15,3 5-1-15,-4 7 1 16,1 12 0-16,3 1 0 0,1-5 0 15,4 0 0-15,-4-12-1 16,0-8 1-16,-1-8-4 16,1-12 0-16,0-8-5 15,0-13 1-15</inkml:trace>
          <inkml:trace contextRef="#ctx0" brushRef="#br2" timeOffset="40711.3679">-10467 663 21 0,'-18'0'10'0,"18"0"-10"0,0 0 15 0,0 0-16 15,4 0 0-15,5 0 0 16,-9 0 0-16,9 0 2 16,1-4 0-16,-1 0-1 15,9 0 1-15,-4 4 0 16,-1 0 1-16,6 0-1 15,-1-4 1 1,0 4 1-16,10 4 0 0,-1-4-1 16,10 0 0-16,4 4-1 15,0 0 1-15,0 0-1 16,0 0 1-16,10 0-2 16,-6 0 0-16,6 0 0 15,3 0 1-15,-3-4-2 16,-6-4 1-16,1 0 0 0,-9 0 0 15,-1 4 0-15,1-8 0 16,-5 0 0-16,-5 4 0 16,-4 4 0-16,0 0 1 15,-5 0-1-15,-4 0 1 16,0 0-1-16,-5 0 1 16,0 0-1-1,-4 0 1-15,-5 0-1 16,0 0 1-16,-5 0-1 15,1 0 0-15,-1 0 0 16,0 0 1-16,1-4-2 16,-5 4 1-16,0-5 0 0,-1 1 1 15,-3-8-1-15,-1 0 1 16,0 0-1-16,1-8 0 0,-6-1 0 16,1 5 0-16,-9 0 0 15,4-1 0-15,0 5 0 16,0 0 0-1,0 0-1-15,9 4 1 16,1 4-2-16,8 0 1 16,0 4-1-16,10 4 0 0,4 0 0 0,9 0 0 15,5-4 1-15,0 4 0 16,0 4 0-16,5 0 1 16,4-4 0-16,0 0 1 15,0 0-1-15,-5 4 0 16,0 1 1-16,-4-1 0 31,-4 0-1-31,-1 4 0 0,-4-4 1 16,-5 4 0-16,-5 1-1 15,-4-1 1-15,-4-4-1 16,-10 4 1-16,-9 4 0 16,-4 13 0-16,-5-1-1 15,0 5 1-15,-5 3 0 16,1-3 0-16,-1 3-1 0,5-7 1 0,5 3-2 15,4-11 0-15,4-5-3 16,6 0 0-16,8-4-5 16,10-12 0-16</inkml:trace>
          <inkml:trace contextRef="#ctx0" brushRef="#br2" timeOffset="41080.5306">-9187 208 18 0,'-18'-21'9'0,"18"42"-10"0,4-21 12 16,5 0-11-16,1 4 1 15,8 4-1-15,0 0 1 16,5 4-1-16,0 8 1 15,4 9 0 1,5-1 0-16,0 1-2 16,0-1 1-16,0 1-5 15,0-1 1-15</inkml:trace>
          <inkml:trace contextRef="#ctx0" brushRef="#br2" timeOffset="40727.0282">-8744 204 24 0,'-9'8'12'0,"14"-25"-14"0,-5 17 17 0,0 0-15 0,-5-4 0 16,1 0-1-16,-5 8 1 16,-1 9 0-16,1 3 1 31,-14 41-1-31,1 0 1 15,-1 8 0 1,-5 0 1-16,-4 8-1 0,0 4 1 16,-4 8-1-16,-1 1 0 15,1 3-2-15,-1-4 1 16,5-3-2-16,0-21 1 16,9-17-3-16,5-7 1 15,9-17-4-15,4-16 1 16</inkml:trace>
        </inkml:traceGroup>
        <inkml:traceGroup>
          <inkml:annotationXML>
            <emma:emma xmlns:emma="http://www.w3.org/2003/04/emma" version="1.0">
              <emma:interpretation id="{9BE97815-F556-469B-A60F-AA3E98646205}" emma:medium="tactile" emma:mode="ink">
                <msink:context xmlns:msink="http://schemas.microsoft.com/ink/2010/main" type="inkWord" rotatedBoundingBox="28305,17727 33508,17957 33472,18769 28269,18539"/>
              </emma:interpretation>
              <emma:one-of disjunction-type="recognition" id="oneOf9">
                <emma:interpretation id="interp45" emma:lang="en-GB" emma:confidence="0">
                  <emma:literal>OF AFRICA</emma:literal>
                </emma:interpretation>
                <emma:interpretation id="interp46" emma:lang="en-GB" emma:confidence="0">
                  <emma:literal>OF AMERICA</emma:literal>
                </emma:interpretation>
                <emma:interpretation id="interp47" emma:lang="en-GB" emma:confidence="0">
                  <emma:literal>OF A FREE's</emma:literal>
                </emma:interpretation>
                <emma:interpretation id="interp48" emma:lang="en-GB" emma:confidence="0">
                  <emma:literal>OF A FREE'S</emma:literal>
                </emma:interpretation>
                <emma:interpretation id="interp49" emma:lang="en-GB" emma:confidence="0">
                  <emma:literal>OF AFRICA'</emma:literal>
                </emma:interpretation>
              </emma:one-of>
            </emma:emma>
          </inkml:annotationXML>
          <inkml:trace contextRef="#ctx0" brushRef="#br2" timeOffset="43978.0323">-8204 573 25 0,'-27'0'12'0,"17"17"-11"0,10-17 13 15,0 0-15-15,10-8 1 16,3-5-10-16,6 1 1 0,8 4 7 15,5-4 1-15</inkml:trace>
          <inkml:trace contextRef="#ctx0" brushRef="#br2" timeOffset="44538.382">-8140 748 20 0,'-23'20'10'0,"46"-20"-32"0,-9-4 17 0</inkml:trace>
          <inkml:trace contextRef="#ctx0" brushRef="#br2" timeOffset="59419.3204">-7276-12 4 0,'0'0'2'0,"5"-4"0"0,-5 4 2 0,0 0-4 15,0 0 1-15,0 0 1 16,0 0 0-16,0 0-2 16,0 0 1-16,0 0 2 15,0 0 1-15,0 0 0 16,0 0 0-16,-5 0-1 16,5 0 0-16,0 0-1 15,0 0 1-15,0 0-1 0,0 0 0 16,0 0-1-16,0 0 1 15,0 0-1-15,0 0 0 0,-4-4 0 16,4 4 0-16,0 0 0 16,0 0 0-16,0 0-1 15,0 0 1-15,0 0-1 16,0 0 0-16,0 0 0 16,0 0 1-16,0 0 0 15,0 4 1-15,-5 0-1 0,0 4 0 16,1 0 0-16,-1 5 1 15,-4 3-1-15,0 0 0 16,0 4-1-16,-5 1 1 31,5 3-1-31,-5 1 0 0,1 11 1 16,-1 5 0-16,0 12-1 16,-4 3 1-16,-1 10-1 15,-3-1 1-15,-10 4-1 16,0 4 1-16,0 0-1 15,0-8 1-15,4-4 0 16,5-12 0-16,5-5-1 0,0-7 1 0,4-9 0 16,5-7 0-16,0-1-1 15,4-4 1-15,1-3-2 32,-1-9 0-32,5-4-4 15,0-13 0-15,0 1-5 16,9-4 0-16</inkml:trace>
          <inkml:trace contextRef="#ctx0" brushRef="#br2" timeOffset="59835.7193">-7756 49 18 0,'-5'-4'9'0,"1"0"-3"0,4 4 8 0,0 0-14 16,0 0 1-16,9 0 0 31,0 4 1-31,0 4-2 16,5 4 0-16,0 1 1 0,4 3 1 16,0 4-1-16,1 5 1 15,3 7-1-15,1 1 1 16,0-1-1-16,-5 1 1 15,1-1-3-15,-6-3 1 16,1-5-8-16,4 0 1 0</inkml:trace>
          <inkml:trace contextRef="#ctx0" brushRef="#br2" timeOffset="63058.1242">-6695 4 10 0,'0'-8'5'0,"9"-8"-2"16,-9 16 6-16,0 0-7 15,0 0 1-15,0 0-1 0,0 0 1 16,-5 4-5-16,1 4 1 15,-5 9 2-15,-1 3 1 16,1 0-2 0,0 5 0-16,0-5-1 15,0-4 1-15,4 4-5 16,5-3 1-16</inkml:trace>
          <inkml:trace contextRef="#ctx0" brushRef="#br2" timeOffset="63059.1242">-6526-40 13 0,'-9'0'6'0,"0"12"-2"16,4-8 7-16,0 4-11 15,1 4 0-15,-1 5-1 16,1 3 1-16,-1 0-4 0,5 1 0 16</inkml:trace>
          <inkml:trace contextRef="#ctx0" brushRef="#br2" timeOffset="63444.8984">-6316 216 17 0,'-9'-4'8'0,"4"20"-10"0,5-12 14 15,-4 8-11-15,-5 13 0 16,0-1 0-1,-1 8 1-15,-3 5-2 0,-1 16 0 16,0 0 1-16,1 4 0 16,3 0-1-16,1-1 1 0,5-7-1 15,4-8 1-15,0-9-1 16,4-7 1-16,5-13 1 16,5-12 0-16,9-12 0 15,4-13 1 1,5 1 0-16,5-9 1 15,0-15-2-15,-1-5 1 16,-4 0-2-16,-4 0 1 16,-5 8-2-16,-10 5 1 0,1 7-2 15,-5 9 0-15,0 8-5 16,-4 8 1-16,-1 12-4 16,6 4 0-16</inkml:trace>
          <inkml:trace contextRef="#ctx0" brushRef="#br2" timeOffset="63967.7781">-5648 240 29 0,'9'-24'14'0,"-14"3"-13"15,5 17 26-15,-9 8-27 16,0-4 0-16,-9 13 0 15,-1-1 0-15,1 4-1 32,0 13 1-32,4-1-1 0,5 0 1 15,0-3-1-15,4-1 1 0,10 5-1 16,-1-5 1-16,6 0-1 16,-1 5 1-16,0 3 0 15,0-3 0-15,0-5 0 16,-9 1 0-16,-4 3 1 15,-6 9 0-15,-8-5-1 16,-5-3 1-16,0-1-1 16,-4-4 1-16,4-3-1 0,0-5 0 15,0-4-4-15,5-4 0 16,9-4-5-16,9-8 0 16</inkml:trace>
          <inkml:trace contextRef="#ctx0" brushRef="#br2" timeOffset="64456.3178">-5534 854 16 0,'-23'4'8'0,"46"-8"-1"32,-14 4 8-32,5-4-15 0,9 0 1 15,0-4 0-15,-1-1 1 16,6 1-4-16,4-4 0 16,4 0-4-16,6-4 1 15</inkml:trace>
          <inkml:trace contextRef="#ctx0" brushRef="#br2" timeOffset="64028.7346">-5301 399 12 0,'-4'0'6'0,"4"-4"2"0,0 4 3 15,0 4-10-15,-5 0 0 0,0 8 2 16,-4 8 0-16,0 13-3 16,0 3 0-16,-9 1 2 15,-1 4 0-15,1 7-1 16,0 9 1-16,0-12-1 16,4-9 0-16,5-7-1 0,0-5 0 15,4-7 1-15,0-13 0 16,5-4 0-16,5-17 0 15,4-7 0-15,0-9 1 32,5-3 0-32,-5-5 0 0,5-3-1 15,-5-5 0-15,0 0 0 16,-4 4 1-16,-1 5-1 16,1-1 1-16,-1 4-1 15,1 9 1-15,4 0-1 16,0 3 0-16,5 1-1 15,4 3 1-15,10 5-1 16,8 4 0-16,10 0 0 16,0 0 0-16,0-1-3 15,-5 5 0-15,-5 0-7 16,-8 4 1-16,-1 4-1 16,-22 0 0-16</inkml:trace>
          <inkml:trace contextRef="#ctx0" brushRef="#br2" timeOffset="64448.3162">-5397 541 23 0,'18'8'11'0,"14"-28"-11"0,-13 8 21 0,4-1-20 15,13 1 1-15,10 0-1 16,0 0 1-16,-5 4-3 15,-5-1 0-15,1 9-2 16,-10 5 1-16,-8 3-6 16,-6 4 1-1</inkml:trace>
          <inkml:trace contextRef="#ctx0" brushRef="#br2" timeOffset="64877.8745">-4537 293 24 0,'13'-41'12'0,"-13"1"-3"0,-4 32 19 0,-5 4-27 15,-5-1 1 1,-4 10 0-16,-10 7 0 0,-4 4-3 15,0 8 1-15,0 1 1 16,9-1 1-16,1 0-2 16,12 1 0-16,1-1 0 15,9 1 0-15,5 3 0 16,9 1 0-16,4 7-1 16,-4-7 1-16,4-5 0 0,-4 0 0 15,-1 5 0-15,1 3 0 16,-5 5 0-16,-4-1 1 15,-5 5-1-15,-5-4 1 16,-4 7-1-16,-9-11 1 16,-10 8 0-16,-8-9 0 15,-5-4-1 1,-1-3 1-16,6-5-2 16,4-8 1-16,4 1-5 15,10-13 1-15,9-17-7 16,4 1 1-16</inkml:trace>
          <inkml:trace contextRef="#ctx0" brushRef="#br2" timeOffset="65194.0396">-4048 13 17 0,'-5'-9'8'0,"10"1"0"16,-5 8 5-16,0 0-12 15,0 0 0-15,-5 0 1 16,-4 8 0-16,-5 5-3 16,-4 7 1-16,0 4 1 0,0 1 0 0,-1-1-2 15,6 0 0-15,-1 1-4 16,9-5 0-16,1-8-2 15,13-8 1-15</inkml:trace>
          <inkml:trace contextRef="#ctx0" brushRef="#br2" timeOffset="65516.6902">-3920-52 19 0,'-5'0'9'0,"-8"28"-6"0,13-20 16 16,-5 8-18-16,-4 5 1 16,-5 3-1-16,1 5 1 0,-1 3-3 15,0-4 0-15,0 5-3 16,10 4 0-16,4-1-3 16,0-3 1-16</inkml:trace>
          <inkml:trace contextRef="#ctx0" brushRef="#br2" timeOffset="66473.2664">-3646 504 18 0,'-9'-28'9'0,"23"24"-2"0,-14 4 11 0,4-4-16 16,6 0 1-16,-1 0 3 31,4 4 1-31,6 0-8 16,8 8 1-16,1-4 4 15,-1 4 1-15,5 12-2 16,-5 5 0-16,1-1-1 15,-5 9 0-15,-5 7-1 0,0 13 1 16,1-4-1-16,-1 8 0 16,0 0-1-16,-4-5 1 0,4 1-2 15,-4-8 1-15,0 4-12 16,8-13 1-16</inkml:trace>
          <inkml:trace contextRef="#ctx0" brushRef="#br2" timeOffset="66064.2044">-3189 472 20 0,'-4'-21'10'0,"4"26"-6"0,0-5 16 15,0 0-19-15,-5 0 1 16,5 0 2-16,-4 0 0 16,-1 4-4-16,1 4 0 15,-1 8 3-15,-4 8 1 16,-9 5-1-16,-5 3 0 0,-9 9-2 15,-5 12 1-15,1 0-1 32,-1 4 0-32,0 8-1 15,1-9 1-15,4-3-1 16,4-4 1-16,6-8-1 16,3-13 1-16,6-3-4 0,3-9 0 15,1-4-4-15,5-4 1 0,4-4-5 16,0-4 1-16</inkml:trace>
        </inkml:traceGroup>
      </inkml:traceGroup>
    </inkml:traceGroup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39:27.11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ACB9EF9-9E58-42AD-81F1-4B3EB725ED57}" emma:medium="tactile" emma:mode="ink">
          <msink:context xmlns:msink="http://schemas.microsoft.com/ink/2010/main" type="inkDrawing" rotatedBoundingBox="25641,13830 26967,5122 28537,5361 27210,14069" shapeName="Other"/>
        </emma:interpretation>
      </emma:emma>
    </inkml:annotationXML>
    <inkml:trace contextRef="#ctx0" brushRef="#br0">1303 65 6 0,'0'-20'3'0,"9"4"-1"15,-13 8 4-15,4 0-5 16,0 4 0-16,0 4 0 16,9-9 1-16,-4 5-3 0,8 4 1 15,6 4 0-15,3-4 1 16,10 4-1-16,0-4 0 0,14 5 0 16,9-5 1-16,9 4-1 15,5 0 1-15,-1 0 0 16,10 4 1-16,0 0-1 15,-5 0 1-15,-5 4 0 16,1 0 0-16,-5 13 0 31,0 7 1-31,0 1-2 0,-14 3 1 16,-9 9-1-16,-4 0 0 16,-10 8-1-16,-8-5 1 15,-6-3-1-15,-8 12 1 16,-5 4-1-16,-5-4 1 0,-4 4-1 15,0 12 1 1,-5 0-1-16,10 8 0 16,-10-3 0-16,0-9 1 0,-4 4-1 15,4 8 0-15,-4 5 0 16,0-1 0-16,0 4 0 0,4 1 1 16,-4 7-1-16,-5-7 1 15,4-1 0-15,1 0 0 31,-5 5-1-31,0 12 1 0,-4-9-1 16,9 1 0-16,-5 3 0 16,-5-11 0-16,1-1 0 15,-5 0 0-15,4-7-1 16,10 3 1-16,-5-8 0 16,0-8 0-16,5 1 0 15,0-1 0-15,0 4 0 0,-5-12 0 16,4 0 0-16,-3 4 0 15,-6 4 0-15,1-4 0 16,-5 16 0-16,0-4 1 0,0 1-1 16,0-5 1-16,0-4-1 15,4-4 1-15,5-4-1 32,1 0 1-32,-10 0 0 15,9-4 0-15,-5-1-1 16,1 1 1-16,4-4-1 0,-4 4 1 15,4-8-1-15,-5 0 0 16,1-1 0-16,4-3 0 16,0 4 0-16,5 4 0 15,0-17-1-15,4 1 1 0,0 3 0 16,10 1 0-16,-1-4-1 16,10-1 1-16,-1 1 0 15,5-5 0-15,5-3 0 16,0-9 0-16,4 0 0 15,5 9 1-15,9-5-1 16,4-3 0-16,-4-5 0 16,5-4 1-16,0-4-1 0,8-12 0 0,6 0 0 15,3-4 0-15,1-4 0 16,9-9 0-16,-4-7 0 16,8-9 0-16,-4 5 0 15,-4-5 1-15,-5-7 0 31,0-5 0-31,-14-4-1 16,-9-4 1-16,-5 0-1 16,-9-4 1-16,-8 8-1 0,-10 9 1 15,-14 7-1-15,-14 5 0 16,-17 7 0-16,-6 9 1 16,-13 8-1-16,0-4 0 15,-9 16 0-15,0 4 0 0,9 8 0 16,14 13 0-16,-10-1-1 15,1 5 1-15,-1 3 0 16,6 1 0-16,-1 11 0 16,9-3 0-16,5 0-1 15,4 8 1-15,5 4-1 16,9-5 1 0,1 9-1-16,3 8 1 15,1 9-1-15,4-1 1 16,1 4 0-16,3 4 1 0,1 13-1 15,5-9 1-15,-1 13-2 16,1-4 1-16,-1 15 0 16,-4-7 1-16,0 12-1 15,4-4 0-15,1 8 0 16,4-9 0-16,-5-3 0 16,5 0 1-16,-5-13-1 0,5 9 1 15,0-12-1-15,5 11 1 16,0-7-1-16,-1-5 1 15,1-3-1-15,-1 3 1 16,1-16-1 0,-5 5 0-16,-5-1 1 15,-4-8 0-15,-9 8-1 0,0-4 1 0,-10 5 0 16,-13-5 1-16,0 4-1 16,-10 1 0-16,-13-9 0 15,-9 0 0-15,-4-4 0 31,-10-8 0-31,-9-8-4 0,9-17 0 16,-5-11-6-16,-8-9 1 16,-1-20-3-16,5-25 1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5:38.568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34C108F-AF7F-4761-B5C6-7667E9DD5CF4}" emma:medium="tactile" emma:mode="ink">
          <msink:context xmlns:msink="http://schemas.microsoft.com/ink/2010/main" type="writingRegion" rotatedBoundingBox="11306,-123 23731,140 23662,3391 11237,3127"/>
        </emma:interpretation>
      </emma:emma>
    </inkml:annotationXML>
    <inkml:traceGroup>
      <inkml:annotationXML>
        <emma:emma xmlns:emma="http://www.w3.org/2003/04/emma" version="1.0">
          <emma:interpretation id="{A3E6099A-ACBA-4916-AC41-B53061CEB3A0}" emma:medium="tactile" emma:mode="ink">
            <msink:context xmlns:msink="http://schemas.microsoft.com/ink/2010/main" type="paragraph" rotatedBoundingBox="11306,-123 23731,140 23696,1762 11272,14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E29DA96-CE0E-432B-B659-320D8227C22B}" emma:medium="tactile" emma:mode="ink">
              <msink:context xmlns:msink="http://schemas.microsoft.com/ink/2010/main" type="line" rotatedBoundingBox="11306,-123 23731,140 23696,1762 11272,1498"/>
            </emma:interpretation>
          </emma:emma>
        </inkml:annotationXML>
        <inkml:traceGroup>
          <inkml:annotationXML>
            <emma:emma xmlns:emma="http://www.w3.org/2003/04/emma" version="1.0">
              <emma:interpretation id="{1B2A8C39-093F-4D1B-BC57-9899FC0433A8}" emma:medium="tactile" emma:mode="ink">
                <msink:context xmlns:msink="http://schemas.microsoft.com/ink/2010/main" type="inkWord" rotatedBoundingBox="11298,274 19126,440 19104,1479 11276,1313">
                  <msink:destinationLink direction="with" ref="{96F0D5CE-12B8-4E66-B9E8-DA7F085306A9}"/>
                  <msink:destinationLink direction="with" ref="{04120DFF-A7BB-42EA-857A-91E9D4113782}"/>
                </msink:context>
              </emma:interpretation>
              <emma:one-of disjunction-type="recognition" id="oneOf0">
                <emma:interpretation id="interp0" emma:lang="en-GB" emma:confidence="0">
                  <emma:literal>paEnTIAL"</emma:literal>
                </emma:interpretation>
                <emma:interpretation id="interp1" emma:lang="en-GB" emma:confidence="0">
                  <emma:literal>paEnTIAl"</emma:literal>
                </emma:interpretation>
                <emma:interpretation id="interp2" emma:lang="en-GB" emma:confidence="0">
                  <emma:literal>paEnTIAh"</emma:literal>
                </emma:interpretation>
                <emma:interpretation id="interp3" emma:lang="en-GB" emma:confidence="0">
                  <emma:literal>POTENTIAL"</emma:literal>
                </emma:interpretation>
                <emma:interpretation id="interp4" emma:lang="en-GB" emma:confidence="0">
                  <emma:literal>poiEnTIAL"</emma:literal>
                </emma:interpretation>
              </emma:one-of>
            </emma:emma>
          </inkml:annotationXML>
          <inkml:trace contextRef="#ctx0" brushRef="#br0">-1423-6469 10 0,'-5'12'5'0,"5"-16"-4"0,0 4 6 15,5-8-7-15,-5 8 1 16,0 0 1-16,0 0 0 15,0 0-2-15,4 4 0 16,-4-4 2-16,5 4 0 0,-5-4 0 16,0 4 0-16,0 4 0 15,0-4 0-15,0 0-1 16,0 4 0-16,0-4 0 16,0 8 0-16,0 1 0 15,0-1 0-15,-5-4-1 0,1 0 1 31,-1 8-1-31,5-4 1 0,0-3 0 16,-4 3 0-16,-1 0 0 16,1-4 0-16,4 4-1 15,-5 1 1-15,0 7 0 16,-4 4 0-16,5 5-1 16,-1 7 1-16,-4 1-1 15,0 3 1-15,0 9-1 0,0-4 1 16,-1 16 0-16,1 0 0 15,5 0-1-15,-5 4 1 16,-1-12 0-16,6 0 0 16,-5-13 0-16,4-3 0 0,1-5-1 15,-1-7 1-15,0-5-1 32,5-4 1-32,0-4-1 15,-4-3 1-15,4-9-4 16,0 0 1-16,0 0-6 15,9-13 0-15</inkml:trace>
          <inkml:trace contextRef="#ctx0" brushRef="#br0" timeOffset="813.7961">-1391-6185 9 0,'4'-24'4'0,"10"-1"4"16,-5 13-4-16,0 0-1 16,1 0 0-16,3-5 1 0,1 1 0 15,4 0-5-15,1 0 0 0,3-1 4 16,1 5 0-16,0 0-2 15,0 12 0-15,0 4 0 16,0 4 1-16,-5 8-2 16,0 5 1-16,-4-1-1 15,-5 17 1-15,-4 3 0 16,-5 1 0 0,-5-8 0-16,-8 7 0 15,-1-3-1-15,-4-5 1 16,-5-3 0-16,0-5 0 15,0-4 0-15,-5-3 1 16,6-9-1-16,-1-4 1 0,4 0-2 16,1-4 1-1,4 0-4-15,5 0 0 0,5 0-5 16,17-4 0-16</inkml:trace>
          <inkml:trace contextRef="#ctx0" brushRef="#br0" timeOffset="1555.5405">-714-6132 16 0,'4'0'8'0,"-4"0"-4"16,0 4 8-16,-4 4-11 15,-6-4 0-15,-3 8 0 16,-10 1 1-16,5 3-2 16,-5 8 0-16,4 5 1 15,-3 7 0-15,8-3-1 16,0 3 0-16,10 1 0 0,4 3 0 0,0-3 0 15,13-4 0-15,6-1 0 16,3-16 0-16,6-8 0 16,-1-3 0-16,1-10 0 15,-5-11 1-15,4-4 0 16,0-4 0-16,1-5 0 16,-1-8 1-16,1-7 0 0,-5 7 1 15,-5-12 0-15,-4 1 0 31,-10 3-1-31,-8 4 1 0,-6 9-1 16,-8 3 0-16,-5 13-2 16,0 12 1-16,-9 12-2 15,0 4 0-15,0 17-4 16,10-13 0-16,8 8-5 16,14 1 1-16</inkml:trace>
          <inkml:trace contextRef="#ctx0" brushRef="#br0" timeOffset="1798.0732">-1-6270 9 0,'-14'4'4'0,"-18"4"6"0,27-4-1 16,-4 4-7-16,-4 0 0 15,-6 13 1-15,-8-1 0 16,-1 12-4-16,6 5 1 16,-1 4 2-16,0 7 0 15,0-3-1-15,0 4 0 16,5-4 0-16,4-5 0 16,5-3-3-16,0-13 1 0,4-8-5 15,5-16 1-15,9-8-1 16,5-16 0-16</inkml:trace>
          <inkml:trace contextRef="#ctx0" brushRef="#br0" timeOffset="2468.3605">-289-6299 11 0,'41'-12'5'0,"50"-16"-4"16,-63 19 9-16,8 1-8 15,-8-8 0-15,4 0 1 32,0 4 1-32,0-5-5 0,-5 1 1 15,1 8 2-15,-1 4 1 0,-4 4-1 16,-5 0 0-16,-4 8 0 15,0-4 0-15,-5 8 0 16,-5 1 0-16,-4 7-1 16,-4 8 1-16,-5 5-1 15,-5 12 1-15,0 3-2 16,-4 1 0 0,0 16 0-16,-1-8 0 0,6-4 0 15,4-8 0-15,4-9 0 16,0-12 0-16,1 1 0 15,-1-13 1-15,5-12 0 16,0-8 0-16,0-8 0 16,-4-9 0-16,4-3 0 15,-5 8 0-15,5-9 0 16,0 1 0-16,0-1-2 16,0-3 1-16,0 3-1 15,0 1 1-15,5-5-1 16,-1 17 0-16,1-8-1 15,4 3 1-15,5 9 0 0,-1-4 0 16,6 0 0-16,8-5 1 0,10 1 0 16,8 0 0-16,6-1 0 15,8-3 0-15,1 4-1 16,-1 3 1-16,-4 1-6 16,0 12 0-16,-14 0-1 15,-5 0 0-15</inkml:trace>
          <inkml:trace contextRef="#ctx0" brushRef="#br0" timeOffset="3322.2285">136-5815 20 0,'18'8'10'0,"33"-16"-7"0,-33 4 13 16,14 4-15-16,4 0 0 15,6-4 1-15,3 0 0 0,6 4-5 16,-6-4 1-16,1 4-4 16,4 0 1-16</inkml:trace>
          <inkml:trace contextRef="#ctx0" brushRef="#br0" timeOffset="3301.2253">342-6083 20 0,'18'-8'10'0,"19"-1"-9"16,-24 1 18-16,15-4-19 16,8 0 0-16,5-4 0 15,5-1 1-15,-5 9-3 0,-4 0 1 16,-5 4-5 0,-9 4 0-16</inkml:trace>
          <inkml:trace contextRef="#ctx0" brushRef="#br0" timeOffset="3323.2373">799-5787 23 0,'18'-32'11'0,"51"-33"-6"0,-46 40 16 15,9-7-19-15,4 3 0 16,5-7 1-16,5 3 0 15,-5-3-4-15,-9 11 0 16,-4 5 2-16,-10 8 0 16,0 12 0-16,-27 16 0 15,5 9 0-15,-6 15 0 0,1 5-1 16,0 8 1 0,5 0 0-1,-1 3 0-15,10-11-1 16,8-8 0-16,10-9 0 0,9-20 1 0,9-12-1 15,0-16 1-15,-4-9-1 16,-5-3 1 0,5-13 0-16,-1 9 1 0,-4-9-2 15,0 0 1-15,-4 5-1 16,-10 7 0-16,-4 13-5 16,-5-1 1-16,0 9-7 15,0 8 1-15</inkml:trace>
          <inkml:trace contextRef="#ctx0" brushRef="#br0" timeOffset="3557.1659">2170-6217 11 0,'-9'8'5'0,"-4"12"9"16,8-12-3-16,-9 8-9 15,1 13 1-15,-6-1 1 16,1 9 0-16,0 8-6 16,-1-1 1-16,6 1 3 0,4 4 0 0,4-5-2 15,0-3 0-15,5-12-4 16,10-5 0-16,-1-16-3 15,4-12 1-15</inkml:trace>
          <inkml:trace contextRef="#ctx0" brushRef="#br0" timeOffset="3840.2543">1800-6156 21 0,'5'0'10'0,"50"-5"-4"0,-33 1 16 0,10 0-19 15,14 4 0-15,4-8 0 16,1 0 0-16,-1 4-5 16,0-8 1-16,1 8 0 15,-6-4 0-15,-3 4-8 16,-1-1 1-16</inkml:trace>
          <inkml:trace contextRef="#ctx0" brushRef="#br0" timeOffset="4224.2109">2815-6132 15 0,'0'-29'7'0,"14"50"5"16,-14-21 3-16,0 0-13 0,0 4 0 15,-5 0 3 1,-4 8 0-16,-5-4-6 16,-8 13 1-16,-6 11 3 15,-4 9 1-15,5-1-2 16,-1 17 1-16,5 4-3 15,5-4 1-15,4-8-5 0,5-9 1 0,5-7-6 32,8-5 0-32</inkml:trace>
          <inkml:trace contextRef="#ctx0" brushRef="#br0" timeOffset="4441.9732">2244-5506 17 0,'-19'12'8'0,"33"0"2"16,-5-12 6-16,5 0-11 15,9 0 0-15,9 0 1 16,9-4 1-16,5 0-9 0,9 0 0 16,4 0 5-16,0-4 1 31,-4 8-3-31,-4-8 1 0,-10-1-1 15,-5 1 0-15,-4 0-4 16,-9 0 1-16,-5 0-6 16,-4-4 1-16,0 0-3 15,0-9 0-15</inkml:trace>
          <inkml:trace contextRef="#ctx0" brushRef="#br0" timeOffset="5227.3138">2463-6026 24 0,'14'-5'12'0,"32"-11"-11"15,-28 12 21-15,14-4-21 16,18-4 0-16,5-4 0 0,9-1 0 15,5-11-1-15,8 12 0 16,1-5 0 0,-9 1 1-16,4 4-1 0,4 8 0 0,-13-5 0 15,-9 9 1-15,-9 0-1 16,-9 4 1-16,-5-4 1 16,-9 8 1-16,-14 4-1 15,-9 17 1-15,-5 7-1 16,-13 1 1-16,-10 7-2 0,1 9 1 15,-10 0-2-15,1 12 0 16,4 0 0-16,4-8 1 16,10-9-1-16,4-7 0 15,5-9 0-15,0-7 0 16,9-9 0-16,0-12 0 0,9-12 0 16,5-13 0-16,4 5 0 31,0-12 1-31,5-5 0 15,0-8 0-15,9-3 0 16,9-5 0-16,1 0-1 16,-1 0 0-16,-5 4 0 15,-4 9 0-15,0 3-1 0,-4 13 1 16,-1 3-1-16,-4 9 0 16,0 12 1-16,0 8 0 0,-5 4-1 15,-4 25 1-15,-5 0 0 16,5 7 0-16,-5 9 0 15,4-4 1-15,1 0-1 16,4-1 0-16,5-3-1 16,-9 0 0-16,4-9-2 15,-4 1 1 1,0-13-4-16,-5-3 1 16,0-9-6-16,0-4 1 15</inkml:trace>
          <inkml:trace contextRef="#ctx0" brushRef="#br0" timeOffset="5523.2016">3387-5807 14 0,'-23'0'7'0,"41"-4"3"15,-13 0 5-15,8 4-14 16,10-4 1-16,5 0 0 15,4 0 0-15,4 0-3 0,10-5 1 0,13-3 0 16,5 0 1-16,0 0-5 16,0 4 0-16,-9 0-3 15,5 0 0-15</inkml:trace>
          <inkml:trace contextRef="#ctx0" brushRef="#br0" timeOffset="5775.0313">4287-6116 17 0,'19'-24'8'0,"-1"3"-2"15,-9 21 13-15,0 5-17 16,0-5 1-16,0 8 1 15,-4-4 1-15,-5 4-6 0,-5 8 0 16,-4 0 4-16,0 9 0 16,0 3-1-16,0 9 0 15,-5-1-1 1,0 9 0-16,1 0-1 16,4-1 1-16,4 1-1 15,0 0 1-15,5-9-1 16,10-3 0-16,-1-5 1 15,-5-3 0-15,5-9 0 16,5-4 1-16,0 0 0 16,4-3 0-16,5-5 0 15,9 0 0-15,5-4 0 16,8 0 0-16,1 4-1 16,0-4 1-16,4 0-1 15,-4 0 1-15,-5-4-3 16,-4 4 0-16,-5-4-7 15,0-5 1-15,0-3-5 16,-5 0 0-16</inkml:trace>
          <inkml:trace contextRef="#ctx0" brushRef="#br0" timeOffset="8479.2224">6052-6295 18 0,'-4'-12'9'0,"8"16"0"0,-4-4 9 16,0 0-17-16,0 0 1 15,0 0-1-15,0 4 0 16,0 0-2-16,-4 13 1 0,-1 3 2 31,-4 12 0-31,0 5-2 16,0-4 0-16,-1-5-3 15,6-4 0-15,-1-3-5 16,10-5 1-16</inkml:trace>
          <inkml:trace contextRef="#ctx0" brushRef="#br0" timeOffset="8480.2224">6267-6287 16 0,'-9'9'8'0,"0"11"-1"0,4-12 8 16,-4 8-15-1,0 5 1-15,0 7-4 16,4 1 1-16,10-1-3 15,8-8 1-15</inkml:trace>
        </inkml:traceGroup>
        <inkml:traceGroup>
          <inkml:annotationXML>
            <emma:emma xmlns:emma="http://www.w3.org/2003/04/emma" version="1.0">
              <emma:interpretation id="{B884511A-DFB1-418C-958F-E694E5D51127}" emma:medium="tactile" emma:mode="ink">
                <msink:context xmlns:msink="http://schemas.microsoft.com/ink/2010/main" type="inkWord" rotatedBoundingBox="19343,432 21951,488 21929,1495 19321,1440">
                  <msink:destinationLink direction="with" ref="{04120DFF-A7BB-42EA-857A-91E9D4113782}"/>
                </msink:context>
              </emma:interpretation>
              <emma:one-of disjunction-type="recognition" id="oneOf1">
                <emma:interpretation id="interp5" emma:lang="en-GB" emma:confidence="0">
                  <emma:literal>users"</emma:literal>
                </emma:interpretation>
                <emma:interpretation id="interp6" emma:lang="en-GB" emma:confidence="0">
                  <emma:literal>visors"</emma:literal>
                </emma:interpretation>
                <emma:interpretation id="interp7" emma:lang="en-GB" emma:confidence="0">
                  <emma:literal>uses"</emma:literal>
                </emma:interpretation>
                <emma:interpretation id="interp8" emma:lang="en-GB" emma:confidence="0">
                  <emma:literal>ushers"</emma:literal>
                </emma:interpretation>
                <emma:interpretation id="interp9" emma:lang="en-GB" emma:confidence="0">
                  <emma:literal>Users"</emma:literal>
                </emma:interpretation>
              </emma:one-of>
            </emma:emma>
          </inkml:annotationXML>
          <inkml:trace contextRef="#ctx0" brushRef="#br0" timeOffset="8763.9218">6637-6165 16 0,'9'-4'8'0,"-4"4"-2"0,-5 4 11 16,-9 17-16-16,-5 3 0 16,-4 0 0-16,-10 21 1 15,1 4-3-15,4 24 1 0,5 8 1 16,0-3 0-16,4-1-1 15,9-12 1-15,-4-16-1 16,9-9 0-16,9-19 1 16,10-13 1-16,3-16 0 15,10-13 0-15,5-15 0 16,0-13 1-16,-1 4-1 0,1-4 1 0,-1-7-2 16,-8 7 1-16,-5 4-3 31,-5 8 0-31,0 13-6 15,-4 0 0-15,0 12-2 16,4 3 0-16</inkml:trace>
          <inkml:trace contextRef="#ctx0" brushRef="#br0" timeOffset="9160.4062">7529-6222 28 0,'-14'-8'14'0,"0"0"-10"16,1 12 25-16,-10 4-27 15,-9 5 0-15,0 11 0 16,0-4 0-16,4 9-4 16,6-9 1-16,8-4 2 15,9 5 0-15,5-1-2 0,14 4 1 31,9-7 0-31,0-1 0 0,4 4-1 16,1 1 1-16,-6-5 0 16,-3 4 1-16,-10-4-1 15,-9 1 0-15,-9 7 0 16,-10 4 1-16,-8 9-1 16,0 0 1-16,-1 3-1 15,-4-3 1-15,5-9-1 0,4-3 0 16,5-1-3-16,4-12 0 15,5 0-7-15,9-3 1 16,9-14-2-16,5-3 1 16</inkml:trace>
          <inkml:trace contextRef="#ctx0" brushRef="#br0" timeOffset="9999.52">7424-5433 21 0,'-5'20'10'0,"19"1"-6"0,-5-21 13 0,9-5-16 16,5 1 0-16,0 0 0 15,14-4 1-15,-1-4-3 16,10 4 1-16,0-8-2 16,-1-1 0-16,-4-3-5 15,5-4 1-15</inkml:trace>
          <inkml:trace contextRef="#ctx0" brushRef="#br0" timeOffset="9644.7819">7808-6026 21 0,'-5'4'10'0,"1"16"-7"16,-1-8 17-1,-4 8-19-15,-5 9 1 0,-9 16-1 16,0 11 1-16,1 1-3 16,-6 0 0-16,10-4 1 15,0-12 0-15,4-5-1 16,5-11 0-16,0-9 0 15,4-8 0-15,5-8 0 16,0-12 0-16,0-4 2 0,5-9 0 16,4-7 0-16,-5-9 0 15,5 5 1-15,1-5 0 16,3-4 0-16,-4 5 0 16,1 3 0-16,3 4 1 0,6 9-2 15,-6 4 1-15,6 4-1 31,8-1 1-31,-4 5-2 16,4 4 1-16,5-4-1 16,5 0 0-16,9-1-2 15,-1 1 0-15,-3-8-6 0,-10 4 0 32</inkml:trace>
          <inkml:trace contextRef="#ctx0" brushRef="#br0" timeOffset="9998.52">7620-5742 19 0,'9'16'9'0,"46"-8"1"0,-32-12 6 15,0 0-14-15,4 0 0 16,1-8 0-16,-1 0 0 15,1 4-4-15,-5-9 1 0,-1 9-1 16,-3 0 0-16,-10 0-6 16,-5 0 1-16</inkml:trace>
          <inkml:trace contextRef="#ctx0" brushRef="#br0" timeOffset="10386.1595">8640-6185 26 0,'-14'-12'13'0,"-13"20"-9"0,13-4 22 16,-13 4-24-16,-19 8 0 15,-9 13 1-15,0-9 1 16,0 1-5-16,5 7 0 0,9 0 2 16,9 1 0-16,14 3-1 15,8-3 1-15,15-5-2 16,9-3 0-16,9-1 1 16,4 0 0-16,10-4-1 15,-1 5 1-15,5-5 0 16,-4 0 0-16,-10 5 0 0,-4 3 1 15,-9-4 0 1,-5 9 0-16,-14-1 0 16,-8 9 1-16,-10-1 0 0,-9 9 0 0,-5-4-1 15,-8-1 0-15,-1-3 0 16,0-1 0-16,0 1-1 31,10-9 0-31,4-7-2 16,9-9 0-16,14-8-5 0,9-4 0 15,14-8-5-15,8-16 1 16</inkml:trace>
          <inkml:trace contextRef="#ctx0" brushRef="#br0" timeOffset="10924.6611">9092-6282 13 0,'0'4'6'0,"-9"16"4"0,5-12 5 0,4 8-15 15,-5 9 1-15,5 7-1 16,-4 1 1 0,-1 7-7-16,5 9 0 0</inkml:trace>
          <inkml:trace contextRef="#ctx0" brushRef="#br0" timeOffset="10709.1382">9010-6270 21 0,'-4'8'10'0,"-15"12"-6"0,15-8 13 16,-5 5-16-16,-5 7 0 15,0-4 0-15,0 13 0 16,1-5-4-16,-1 1 0 16,0-1-4-16,5-3 1 15</inkml:trace>
        </inkml:traceGroup>
        <inkml:traceGroup>
          <inkml:annotationXML>
            <emma:emma xmlns:emma="http://www.w3.org/2003/04/emma" version="1.0">
              <emma:interpretation id="{965064DA-664C-4F09-94E4-02604388AD1C}" emma:medium="tactile" emma:mode="ink">
                <msink:context xmlns:msink="http://schemas.microsoft.com/ink/2010/main" type="inkWord" rotatedBoundingBox="22456,113 23731,140 23696,1762 22421,1735"/>
              </emma:interpretation>
              <emma:one-of disjunction-type="recognition" id="oneOf2">
                <emma:interpretation id="interp10" emma:lang="en-GB" emma:confidence="0">
                  <emma:literal>so</emma:literal>
                </emma:interpretation>
                <emma:interpretation id="interp11" emma:lang="en-GB" emma:confidence="0">
                  <emma:literal>50</emma:literal>
                </emma:interpretation>
                <emma:interpretation id="interp12" emma:lang="en-GB" emma:confidence="0">
                  <emma:literal>20</emma:literal>
                </emma:interpretation>
                <emma:interpretation id="interp13" emma:lang="en-GB" emma:confidence="0">
                  <emma:literal>500</emma:literal>
                </emma:interpretation>
                <emma:interpretation id="interp14" emma:lang="en-GB" emma:confidence="0">
                  <emma:literal>€0</emma:literal>
                </emma:interpretation>
              </emma:one-of>
            </emma:emma>
          </inkml:annotationXML>
          <inkml:trace contextRef="#ctx0" brushRef="#br0" timeOffset="39707.8405">10524-6547 21 0,'-42'-48'10'0,"1"15"-8"16,23 25 10-16,-14 4-11 15,-14 4 0-15,-13 8 1 16,4 8 0-16,0 1-3 0,-9 15 0 16,0 21 2-16,-9 4 1 15,4 8-2-15,1 12 1 16,4 4-1-16,0 9 0 16,9 15 0-16,9 1 1 15,23 12-2-15,14-4 1 16,18 4 0-16,19-13 0 0,22 1 0 15,9-9 1-15,5-11-1 16,10-17 1-16,3-16 0 16,10-21 0-1,0-20 0-15,9-24 1 16,14-12 0-16,-19-17 0 16,1-12 0-16,-5-24 1 15,-5-16-1-15,-14-29 1 0,-8-21-1 16,-19-7 0-16,-23-21 0 15,-27 5 1-15,-18 7-1 16,-24 37 0-16,-35 17-2 16,-33 40 1-16,-18 20-8 15,-28 37 0-15,-4 28-4 16,22 37 0-16</inkml:trace>
          <inkml:trace contextRef="#ctx0" brushRef="#br0" timeOffset="38921.6755">9746-6022 17 0,'-4'0'8'0,"13"-17"-5"15,5 5 9-15,8 4-13 16,15-4 1-16,9-8 0 16,4-1 1-16,9 1-1 15,10-4 0-15,4 3 0 16,0 9 0-16,-4 4 0 0,0 8 1 16,-10 8-2-1,-13 8 1-15,-10 9 0 16,-13 3 0-16,-18 1 0 15,-10 7 0-15,-9 9 0 16,-4-9 1-16,-9 9-1 16,-10-4 1-16,-4 3 0 15,0-3 1-15,-5 0-1 16,5-13 1-16,9 1-1 0,0-9 1 16,4 0-1-16,6-3 0 15,3-1-1-15,1-4 0 0,0-4-2 16,4 0 1-16,0 0-6 15,5-4 1-15</inkml:trace>
          <inkml:trace contextRef="#ctx0" brushRef="#br0" timeOffset="39692.2112">10030-5262 37 0,'-55'-4'18'0,"59"20"-26"16,1-12 34-16,0 4-26 0,-1-4 1 0,1 0-6 15,-5-4 0-15,0-8-2 16,18-4 1-16</inkml:trace>
        </inkml:traceGroup>
      </inkml:traceGroup>
    </inkml:traceGroup>
    <inkml:traceGroup>
      <inkml:annotationXML>
        <emma:emma xmlns:emma="http://www.w3.org/2003/04/emma" version="1.0">
          <emma:interpretation id="{1FBC08AD-4D6D-419E-9B93-E3B44A31994C}" emma:medium="tactile" emma:mode="ink">
            <msink:context xmlns:msink="http://schemas.microsoft.com/ink/2010/main" type="paragraph" rotatedBoundingBox="14780,2253 20595,2518 20556,3378 14741,311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47E0D7E-D4F6-4112-92C0-23D6B86F3354}" emma:medium="tactile" emma:mode="ink">
              <msink:context xmlns:msink="http://schemas.microsoft.com/ink/2010/main" type="line" rotatedBoundingBox="14780,2253 20595,2518 20556,3378 14741,3112">
                <msink:destinationLink direction="with" ref="{4803461D-04CC-483D-ABD3-8A17C70ABEF3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0C040E61-FBCC-4738-8181-3DF5EAB3A5A5}" emma:medium="tactile" emma:mode="ink">
                <msink:context xmlns:msink="http://schemas.microsoft.com/ink/2010/main" type="inkWord" rotatedBoundingBox="14780,2253 20595,2518 20556,3378 14741,3112"/>
              </emma:interpretation>
              <emma:one-of disjunction-type="recognition" id="oneOf3">
                <emma:interpretation id="interp15" emma:lang="en-GB" emma:confidence="0">
                  <emma:literal>DAN RAM</emma:literal>
                </emma:interpretation>
                <emma:interpretation id="interp16" emma:lang="en-GB" emma:confidence="0">
                  <emma:literal>DthGRAn</emma:literal>
                </emma:interpretation>
                <emma:interpretation id="interp17" emma:lang="en-GB" emma:confidence="0">
                  <emma:literal>BAGRAM</emma:literal>
                </emma:interpretation>
                <emma:interpretation id="interp18" emma:lang="en-GB" emma:confidence="0">
                  <emma:literal>DIAGRAM</emma:literal>
                </emma:interpretation>
                <emma:interpretation id="interp19" emma:lang="en-GB" emma:confidence="0">
                  <emma:literal>DthbRAn</emma:literal>
                </emma:interpretation>
              </emma:one-of>
            </emma:emma>
          </inkml:annotationXML>
          <inkml:trace contextRef="#ctx0" brushRef="#br0" timeOffset="15328.8483">2152-4368 10 0,'9'-21'5'0,"-13"13"0"15,4 4 6-15,0-4-9 16,0 0 0-16,-5 0 1 16,1 4 0-16,-1 0-4 15,0 4 0-15,1 4 3 0,-5 4 0 0,0 16-1 16,-1-8 0-16,-8 41-1 15,0 8 1-15,-10 13 0 16,1-9 0-16,0 8-1 16,4 0 1-16,4-8-1 15,1-8 1-15,4-12-1 32,5 0 0-32,0-17 1 15,5-11 1-15,-1-17-1 0,5-4 0 16,0-17 1-1,0-11 1-15,0-5-1 0,5-3 1 16,4-9-2-16,0-16 0 16,5-4 0-16,-1 0 0 15,6-4-1-15,-1 8 0 0,0 4-1 16,0 4 1-16,1 9 0 16,-1 3 0-16,0 8 0 15,1 5 0-15,-1 4 0 16,0 7 0-16,5 5 0 15,0 4 1-15,9 4-1 16,4 4 0-16,-3 4 0 0,3 4 0 16,1 8 0-16,-5-3 1 15,-5 7-1-15,-4 17 0 0,-9 7 0 16,-5 9 1-16,-9 0 0 16,-9 12 0-16,-14-8 0 15,-5 4 0-15,-4 4 0 31,0-4 0-31,5-8 0 0,0-9 0 16,-6 1-1-16,1-12 1 16,5-5-4-16,0-12 0 15,4-4-6-15,0-8 0 16,9-4-1-16,5-8 0 16</inkml:trace>
          <inkml:trace contextRef="#ctx0" brushRef="#br0" timeOffset="15893.0891">2545-3706 12 0,'0'4'6'0,"19"4"4"0,-6-8 5 0,10 0-13 16,18 0 1-16,10 0 0 15,-6-4 1-15,6 0-5 16,8-4 0-16,5-4 3 16,0 0 0-1,0-5-2-15,-4 1 1 16,-1 0-4-16,-9 0 0 15,-9-1-4-15,-4 5 0 0</inkml:trace>
          <inkml:trace contextRef="#ctx0" brushRef="#br0" timeOffset="15617.8067">3240-4381 16 0,'-4'-4'8'0,"-10"0"-6"0,9 4 12 0,-8 4-14 16,-6 13 1-16,-8 15 1 15,-5 9 0-15,-5 12-2 16,-4 16 0-16,5-8 1 0,-5 8 0 16,-1 4-1-16,1-4 1 15,9 0-3-15,5-16 0 16,-1-8-4-16,10-9 0 15</inkml:trace>
          <inkml:trace contextRef="#ctx0" brushRef="#br0" timeOffset="16650.7898">3295-4437 13 0,'0'-4'6'0,"14"-1"1"0,-5 1 4 0,9 4-11 15,5 0 0-15,0 0 0 16,5 9 0-16,4-1 0 15,0 0 0-15,-5 0 0 16,0-4 1 0,1 0-1-16,-1 0 0 15,1 0 0-15,4 0 0 16,0-4 0-16,4 0 1 16,1 4 0-16,-5-4 0 15,0 0 1-15,-5 0 0 16,-4 4 0-16,0-4 0 15,-5 4-1-15,-4 0 1 0,0 5-1 16,-5-5 1-16,-5 4-2 16,-4 8 1-16,-4 8-1 15,-5 1 1-15,-5 7-1 16,-9 13 1-16,-4 4-1 16,-10 12 1-16,-9-4-1 15,5 8 1-15,9 0-1 16,0-12 0-16,5-5 1 15,-1-15 0-15,6-1 0 16,8-15 1-16,0-9-1 0,14-12 0 0,5-17 0 16,4-3 0-16,5-9-1 15,13-15 0-15,5 3 0 32,5-8 0-32,4 0 0 0,0 0 0 15,5 5 0-15,-5 7 0 16,-9 4 0-16,-5 13 0 15,1-4 0-15,-1 11 1 16,5 9-1-16,0 0 0 16,-5 8 0-16,1 0 0 15,-1 8 0-15,1 9 1 0,-1-1 0 16,1 16 0-16,-10 1 0 16,-4 16 0-16,-1 3 0 15,-4-3 0-15,1 8-1 16,-1 0 1-16,-5-8-4 15,1-5 0-15,-1-11-6 16,-4-9 0 0,10-7-1-16,-1-5 1 0</inkml:trace>
          <inkml:trace contextRef="#ctx0" brushRef="#br0" timeOffset="16880.973">3862-3881 20 0,'-4'0'10'0,"22"-4"-10"0,-9 8 19 16,9-4-18-16,5 0 1 15,0-4 1-15,18-4 0 16,5-4-5-16,9 0 0 16,-5-9-4-16,5 5 0 15</inkml:trace>
          <inkml:trace contextRef="#ctx0" brushRef="#br0" timeOffset="17521.9387">5074-4340 23 0,'4'8'11'0,"-8"0"-6"0,-1-4 15 0,-4 5-18 15,0 15 1-15,-9 8-1 16,-14 9 1-16,-10 4-4 16,-3 12 0-16,-6-13 2 15,6 9 1-15,-1 8-2 0,0 0 1 16,10 0-1-16,8-8 0 16,10-8 0-16,9-5 0 15,9-3-1-15,9-9 1 16,14-7 0-16,13-17 0 15,6-4 0-15,8-8 1 16,0-5 0 0,-13 1 1-16,-1-4-1 15,-8-4 1-15,-5-5 0 16,-5 1 0-16,-9-1-1 16,0 1 1-16,-9 4-2 15,-9 3 1-15,-5 5-1 16,-4 4 1-16,-5-4-1 0,5 8 0 15,0 4-1-15,4 0 1 0,9 0-1 16,5 4 0-16,14 4 0 16,9-8 1-16,0-8-2 15,0 4 1-15,4-4-2 16,0 0 1-16,10 4-2 16,4-9 1-16,-4 1-1 15,4-4 0-15,-5 4 1 0,1 0 0 31,-5-1 1-31,-5 1 0 16,5 4 1-16,-4 4 0 16,-1 4-4-16,-4 0 1 0,0 0-2 0,0 4 0 15</inkml:trace>
          <inkml:trace contextRef="#ctx0" brushRef="#br0" timeOffset="18286.0202">5851-4190 21 0,'-9'0'10'0,"-5"0"-10"0,10 5 19 16,-1 7-18-16,-4 4 1 16,0 4 0-16,-5 17 0 15,0 8-3-15,1-1 1 16,-10 13 2-16,0 0 0 0,-5 16-2 15,-4 0 1-15,5-4 0 16,4-12 1-16,0-12-2 16,5-8 1-16,0-9 1 15,8-8 0-15,1-16 0 0,5-12 1 16,4-16-1-16,0-9 0 16,0-7 0-16,4-9 1 15,5 0-3 1,5-8 1-16,4 5-1 15,1-13 0-15,4 8 0 16,-1 12 0-16,1-4-1 16,0 4 1-16,9 1 0 0,9 7 0 15,5 9-1-15,0-1 1 0,0 13 0 32,-5-4 1-32,0 12-1 0,-9 8 1 15,-5 8 0-15,-8 4 0 16,-10 8 0-16,-14 5 1 15,-13 3-1-15,-14 9 0 16,-9 3 0-16,-5 5 0 0,5-17-1 16,9-3 0-16,0-1 0 15,9-3 0-15,5-5-1 16,9-4 0-16,-1 0 0 16,1 0 0-16,5 1 0 15,4-1 0-15,4 4 0 16,10 8 1-16,-5-3-1 0,5 3 1 15,0-4 0-15,4-3 0 32,0 7-2-32,5 0 1 0,-5 1-4 15,5-5 0-15,0 0-6 16,4-7 1-16</inkml:trace>
          <inkml:trace contextRef="#ctx0" brushRef="#br0" timeOffset="18755.3988">6541-4072 22 0,'0'8'11'0,"-18"9"-5"0,9-5 13 0,-5 16-17 31,0 1 0-31,-8 11 1 15,-15 5 0-15,-9 0-4 0,5 8 0 16,0 4 2-16,4-5 1 16,5-3-2-16,5-12 1 15,9-9-1-15,9-20 0 16,9-16 0 0,9-8 1-16,4-12 0 0,10-9 0 0,9-8-1 15,9 1 1-15,-4-9 0 16,0-12 0-16,8 4-2 15,1 0 1-15,-9 8 0 16,-5 16 1-16,-5 5-2 16,-4 7 1-16,-5 9-1 15,-4 16 1-15,0 4 0 0,-5 8 1 16,0 5-2-16,0 7 1 16,-4 5 0-16,-1 3 1 15,5 1-1-15,0-5 1 16,1 5-1-16,3-1 1 15,1 5-1-15,0 7 1 0,-1-11-3 32,1-9 0-32,0-3-3 15,0-5 0-15,-5-4-4 16,-5 0 1-16,-4-8-2 16,-4 0 1-16</inkml:trace>
          <inkml:trace contextRef="#ctx0" brushRef="#br0" timeOffset="18955.8315">6372-3742 16 0,'55'4'8'0,"-18"-17"-10"16,-19 9 15-16,14-4-12 15,9-4 0 1,0-4-9-16,0-1 0 15</inkml:trace>
          <inkml:trace contextRef="#ctx0" brushRef="#br0" timeOffset="19757.7895">7218-4141 19 0,'5'4'9'0,"-10"9"-5"0,0-5 15 15,-4 16-18-15,-4 9 0 0,-15 7 0 16,-13 1 1-16,-9 12-3 16,-1-1 1-16,6 5 1 15,4-8 0-15,9-8-1 16,9-9 1-16,9-11-1 15,14-13 0-15,9-8 0 32,14-17 1-32,4-7 0 0,10-8 0 15,0 3 0-15,-5-3 1 16,4-1-1-16,-8 1 1 16,-6 11-1-16,1 5 0 0,-9 0-1 15,0 12 0-15,-5 12 0 16,0-4 0-16,0 4-1 15,0-4 1-15,5 0-1 16,4-4 1-16,5 0-1 16,5 0 0-16,8-8 0 0,1-4 0 15,4-8 0-15,-5-5 0 16,1 5 2-16,4-1 0 16,0-3-1-16,-4 0 1 15,-5-1 0 1,-5 1 0-16,-4 4 1 15,5 3 0-15,-15 9-1 16,-4 8 0-16,-4 8 0 16,-5 13 1-16,-5 7-1 15,-8 13 1-15,-10 8-1 16,5 20 0-16,-1-4 0 16,6 4 0-16,3 0-4 0,6-16 1 15,4-9-8-15,9-7 0 16</inkml:trace>
        </inkml:traceGroup>
      </inkml:traceGroup>
    </inkml:traceGroup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39:30.472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D6ABF04-D40D-4C48-976B-90C82503580B}" emma:medium="tactile" emma:mode="ink">
          <msink:context xmlns:msink="http://schemas.microsoft.com/ink/2010/main" type="writingRegion" rotatedBoundingBox="28079,5937 33897,6238 33737,9326 27920,9026"/>
        </emma:interpretation>
      </emma:emma>
    </inkml:annotationXML>
    <inkml:traceGroup>
      <inkml:annotationXML>
        <emma:emma xmlns:emma="http://www.w3.org/2003/04/emma" version="1.0">
          <emma:interpretation id="{E7F19897-C2D8-4619-BC98-D180ED39A30B}" emma:medium="tactile" emma:mode="ink">
            <msink:context xmlns:msink="http://schemas.microsoft.com/ink/2010/main" type="paragraph" rotatedBoundingBox="28625,5965 33897,6238 33853,7084 28582,68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E6F26D-6845-4F3A-9045-E3AC913C1AF6}" emma:medium="tactile" emma:mode="ink">
              <msink:context xmlns:msink="http://schemas.microsoft.com/ink/2010/main" type="line" rotatedBoundingBox="28625,5965 33897,6238 33853,7084 28582,6811"/>
            </emma:interpretation>
          </emma:emma>
        </inkml:annotationXML>
        <inkml:traceGroup>
          <inkml:annotationXML>
            <emma:emma xmlns:emma="http://www.w3.org/2003/04/emma" version="1.0">
              <emma:interpretation id="{C29D820B-8ABA-4FE6-AC22-C9A2E9B568B1}" emma:medium="tactile" emma:mode="ink">
                <msink:context xmlns:msink="http://schemas.microsoft.com/ink/2010/main" type="inkWord" rotatedBoundingBox="28625,5965 33897,6238 33853,7084 28582,6811"/>
              </emma:interpretation>
              <emma:one-of disjunction-type="recognition" id="oneOf0">
                <emma:interpretation id="interp0" emma:lang="en-GB" emma:confidence="0">
                  <emma:literal>Discussion</emma:literal>
                </emma:interpretation>
                <emma:interpretation id="interp1" emma:lang="en-GB" emma:confidence="0">
                  <emma:literal>discussion</emma:literal>
                </emma:interpretation>
                <emma:interpretation id="interp2" emma:lang="en-GB" emma:confidence="0">
                  <emma:literal>DIsassion</emma:literal>
                </emma:interpretation>
                <emma:interpretation id="interp3" emma:lang="en-GB" emma:confidence="0">
                  <emma:literal>DIscvssion</emma:literal>
                </emma:interpretation>
                <emma:interpretation id="interp4" emma:lang="en-GB" emma:confidence="0">
                  <emma:literal>DIScvssion</emma:literal>
                </emma:interpretation>
              </emma:one-of>
            </emma:emma>
          </inkml:annotationXML>
          <inkml:trace contextRef="#ctx0" brushRef="#br0">0 52 9 0,'27'-8'4'0,"79"-29"6"0,-79 29 4 0,-4 8-14 16,9 0 0-16,-5 8 0 15,5-4 0-15,-4 4-3 16,-5 4 0-16,9 1-2 15,-5-1 1-15</inkml:trace>
          <inkml:trace contextRef="#ctx0" brushRef="#br0" timeOffset="-85.7636">320 56 10 0,'0'0'5'0,"0"0"-1"16,0 4 3 0,-9 4-5-16,4 4 0 0,-8 8 1 15,-6 5 1-15,-13 15-5 16,-4 9 1-16,-5 0 2 15,-5 8 1-15,9 0-1 16,-4 0 0-16,9 8-1 16,0-12 0-16,5-5-1 15,8-7 1-15,6-9-4 16,4 1 0-16,-1-21-3 0,10 0 0 16</inkml:trace>
          <inkml:trace contextRef="#ctx0" brushRef="#br0" timeOffset="-70.1306">-128 690 5 0,'-27'-4'2'0,"4"28"5"16,23-28-2-16,-14 4-3 15,9-12 0-15,1 12 2 0,4-8 0 0,0 8-5 31,4-4 1-31,10 4 3 0,4-4 0 0,5-5-1 16,5 1 1-16,4 0-2 16,9 0 0-16,5 0-1 15,4 4 1-15,-4-4-2 16,-5 4 1-16,-5 0-3 16,1 0 0-16,-10-1-2 15,-8 1 0-15</inkml:trace>
          <inkml:trace contextRef="#ctx0" brushRef="#br0" timeOffset="-802.1968">-489-87 9 0,'0'-4'4'0,"-18"-4"-1"0,13 8 5 16,-4-4-6-16,0 4 0 16,-5 0 1-16,0 4 0 0,0-4-4 15,1 0 0-15,-1 8 3 16,-4 9 0-16,13 11-1 15,-4 5 0-15,0-1-1 32,0 9 1-32,-5 12 0 15,-4 4 0-15,4-5-1 0,5 9 1 16,-5 4-1-16,0-4 0 16,1 0 0-16,-1-8 1 0,0-8-1 15,10-9 0-15,-1-3 0 16,1-9 0-1,-1-7 0-15,0-17 0 0,5-9 0 16,0-3 0-16,5-8 0 16,0-9 0-16,4-7 0 15,-5-1 0-15,10-7 0 16,9-5 1-16,-9 0-1 16,-1 4 0-16,1-7 0 15,0 3 0-15,-5 0 0 0,0 4 1 16,0 1-1-16,0-1 0 0,5 8 0 15,0 9 1-15,-1-1-1 16,1 9 1-16,4-4-1 16,1 7 0-16,8 5 0 15,-4 4 0-15,0 4 0 32,-5 4 0-32,5 0 0 15,0 8 0-15,4 8 0 16,5 1 0-16,-9 7 0 0,5-8 0 15,-5 17 0-15,-10 3 0 16,1 5 0-16,-14 4 0 16,0 4 0-16,-14-5 1 15,-4 1-1-15,-5 4 1 0,-9 8-1 16,-4-5 1-16,-15-3-1 16,1-4 1-16,4 0-1 15,0-1 0-15,1-7 0 16,8-9 0-16,10-7-2 15,4-1 0-15,5-12-5 16,8-4 1 0</inkml:trace>
          <inkml:trace contextRef="#ctx0" brushRef="#br0" timeOffset="731.1428">1495 129 16 0,'18'-20'8'0,"-18"-21"-6"0,0 33 12 0,-13 4-14 15,-1 4 1-15,-9 4 0 0,-4 8 1 16,-15 4-3-1,1 9 1-15,-18 11 1 0,4 5 1 16,-9 8-1-16,0-1 0 16,0 9 0-16,14 0 0 15,4 0 0-15,9-4 0 16,15-4-1-16,12-1 1 16,15-7-1-16,9-8 1 15,18-17-2 1,0-8 0-16,13-8-5 15,6-20 0-15,-1 3-1 16,9-3 1-16</inkml:trace>
          <inkml:trace contextRef="#ctx0" brushRef="#br0" timeOffset="414.9099">905-17 22 0,'0'-4'11'0,"-18"24"-14"16,4-12 21-16,-9 4-17 15,-13 8 0-15,8 5 0 16,-8-1 1-16,8 9-3 16,1-1 1-16,-5-3 0 15,5-1 1-15,13 1-1 0,9-5 0 0,-4-4-1 31,9 5 1-31,0-5 0 16,9-8 0-16,-4 0 0 16,9-3 0-16,4 3 0 15,-4-8 0-15,-1 8 0 16,1 0 0-16,0 0 0 16,-1 5 0-16,-3 3 0 0,-10 4 0 15,-5 1 0-15,-9 3 1 16,-4 5-1-16,-5-1 1 15,5-3-1-15,-14 3 0 16,4-3-1-16,15-5 0 16,-10-4-3-16,9-8 0 15,14-7-3-15,0-5 1 0</inkml:trace>
          <inkml:trace contextRef="#ctx0" brushRef="#br0" timeOffset="1115.2422">1687 275 8 0,'5'-12'4'0,"8"24"-4"0,-13-12 3 16,9 4-2-16,-9 4 0 15,0 13 1-15,-9-1 0 16,5 4-3-16,-10 9 1 15,0 8 1-15,-4-5 0 16,4 9-1 0,1-5 1-16,8-3 1 15,-4-13 0-15,9-7 0 16,14-13 1-16,-1-12 0 16,15-17 0-16,-5-11 0 15,4-1 0-15,19-8-2 16,-14 1 1-16,14-5-2 15,-14 4 0-15,4 1-3 0,-8 11 1 0,-1 13-4 16,-9 7 0-16</inkml:trace>
          <inkml:trace contextRef="#ctx0" brushRef="#br0" timeOffset="1521.5446">2478 165 25 0,'-5'-28'12'0,"-4"24"-12"0,0 8 23 0,-5 4-24 16,-4 4 1-16,-14 9 0 16,0 3 0-16,-4 9 0 15,-1-5 1-15,5 0-1 16,9-7 0-16,0 3 0 15,10-4 0-15,13 1-1 16,0-5 1-16,13 0 0 16,1-4 0-16,9 5 0 15,-9-5 0-15,8 4 0 0,-8 0 0 0,-9 5 0 16,-5-1 1-16,0 0-1 16,-14 5 0-16,-13 7 0 15,4 1 1-15,-18-1-1 16,4-3 0-16,-4 3-1 15,4-7 1-15,5-1-3 32,0-8 0-32,14-8-5 0,9-12 1 15</inkml:trace>
          <inkml:trace contextRef="#ctx0" brushRef="#br0" timeOffset="1900.6017">3082 174 21 0,'41'-17'10'0,"-18"-3"-6"15,-23 12 15-15,-10 8-18 16,-3 4 0-16,-10 4 1 16,-9 4 1-16,-14 13-4 15,-4 7 0 1,9-3 2-16,0 3 0 0,-1-3-1 15,10-5 0-15,19-8-1 16,-1-4 0-16,14 1 0 16,0-9 0-16,14 4 0 15,13-4 1-15,-4 0-1 16,4 0 1-16,-4 4 0 16,0 4 1-16,-18 5-1 0,-5 3 1 15,-14 8 0-15,0 1 1 16,-13 3-1-16,-10 5 1 15,14-1-1-15,-9-3 0 16,-4-5-3-16,-1 1 1 16,14-1-6-16,-4-11 1 15,13-1-2-15,14 0 0 0</inkml:trace>
          <inkml:trace contextRef="#ctx0" brushRef="#br0" timeOffset="2315.7144">3488 340 11 0,'0'-16'5'0,"0"16"4"15,0 0 6-15,-4 0-14 16,4 8 1-16,-14 4 0 16,-9 0 1-16,-4 9-4 15,-10 7 0-15,5 5 2 16,0-1 1-16,0 1-4 16,0 3 0-16,0 1-4 0,0 0 0 15</inkml:trace>
          <inkml:trace contextRef="#ctx0" brushRef="#br0" timeOffset="2485.2743">2931 682 16 0,'13'8'8'0,"47"-20"-7"0,-42 12 11 16,5 4-12-16,4-4 1 15,10 4-1-15,4 0 1 16,-4 0-4-16,4 0 1 15,-5 4-3-15,-8-8 1 32</inkml:trace>
          <inkml:trace contextRef="#ctx0" brushRef="#br0" timeOffset="2717.1693">3187 320 19 0,'0'-33'9'0,"55"5"-11"0,-33 24 16 0,6 0-14 15,8-4 1-15,-8 0-2 16,13-1 0-16,-4 5-4 16,-10 4 1-16</inkml:trace>
          <inkml:trace contextRef="#ctx0" brushRef="#br0" timeOffset="3032.9133">3872 304 16 0,'-4'-13'8'0,"-19"22"-5"0,14-5 10 0,-9 4-13 15,-10 12 1-15,-8-8 1 16,-15 13 0-16,15 7-3 15,-5 9 1-15,4 4 1 16,10 3 0-16,4 1-1 16,9-4 1-16,0-5-1 15,10 1 0-15,8-17 0 0,19-11 1 0,5-13 0 16,13-17 0-16,4-7 1 16,1-9 0-1,-9-19 0 1,-10 3 1-16,-27 12-2 15,-4 9 1-15,-19 16-4 32,-14 8 1-32,10 12-6 0,-10 4 0 15,10 8-1-15,13 1 0 16</inkml:trace>
          <inkml:trace contextRef="#ctx0" brushRef="#br0" timeOffset="3570.4754">3872 795 11 0,'14'-24'5'0,"23"-17"1"0,-24 21 6 0,10-4-11 15,5-1 1-15,-1-3 0 16,10 3 0-16,-10 1-3 16,-4 4 1-16,-5 8 1 15,-4 3 1-15,-5 9-2 16,-4 0 1-16,4 17 0 16,-9 3 0-16,14 17 0 0,-14-1 0 15,13 5 0-15,-3-1 0 16,-6-11 0-16,10-13 1 15,9-8-1-15,4-16 1 16,1-12-1-16,8-13 0 16,14-7-2-16,-8-1 0 15,-6 0-6-15,5 13 0 0</inkml:trace>
        </inkml:traceGroup>
      </inkml:traceGroup>
    </inkml:traceGroup>
    <inkml:traceGroup>
      <inkml:annotationXML>
        <emma:emma xmlns:emma="http://www.w3.org/2003/04/emma" version="1.0">
          <emma:interpretation id="{1B0432E6-47EB-450B-A906-0BCF877DA377}" emma:medium="tactile" emma:mode="ink">
            <msink:context xmlns:msink="http://schemas.microsoft.com/ink/2010/main" type="paragraph" rotatedBoundingBox="27916,8062 33003,8043 33008,9156 27920,91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187BC68-4A4C-47DE-B092-3210F213FE7A}" emma:medium="tactile" emma:mode="ink">
              <msink:context xmlns:msink="http://schemas.microsoft.com/ink/2010/main" type="line" rotatedBoundingBox="27916,8062 33003,8043 33008,9156 27920,9175"/>
            </emma:interpretation>
          </emma:emma>
        </inkml:annotationXML>
        <inkml:traceGroup>
          <inkml:annotationXML>
            <emma:emma xmlns:emma="http://www.w3.org/2003/04/emma" version="1.0">
              <emma:interpretation id="{61439B64-9F14-495E-BE16-4EDDBACD0DF3}" emma:medium="tactile" emma:mode="ink">
                <msink:context xmlns:msink="http://schemas.microsoft.com/ink/2010/main" type="inkWord" rotatedBoundingBox="27916,8062 33003,8043 33008,9156 27920,9175"/>
              </emma:interpretation>
              <emma:one-of disjunction-type="recognition" id="oneOf1">
                <emma:interpretation id="interp5" emma:lang="en-GB" emma:confidence="0">
                  <emma:literal>It m</emma:literal>
                </emma:interpretation>
                <emma:interpretation id="interp6" emma:lang="en-GB" emma:confidence="0">
                  <emma:literal>I Em</emma:literal>
                </emma:interpretation>
                <emma:interpretation id="interp7" emma:lang="en-GB" emma:confidence="0">
                  <emma:literal>I Eris</emma:literal>
                </emma:interpretation>
                <emma:interpretation id="interp8" emma:lang="en-GB" emma:confidence="0">
                  <emma:literal>It my</emma:literal>
                </emma:interpretation>
                <emma:interpretation id="interp9" emma:lang="en-GB" emma:confidence="0">
                  <emma:literal>I TEms</emma:literal>
                </emma:interpretation>
              </emma:one-of>
            </emma:emma>
          </inkml:annotationXML>
          <inkml:trace contextRef="#ctx0" brushRef="#br0" timeOffset="5174.2648">-414 1986 5 0,'-9'-12'2'0,"-10"4"1"0,19 8 2 16,0 0-4-16,0-4 0 16,-4 8 1-16,-10 4 1 0,0 4-3 15,-4 4 1-15,-9 5 1 16,8 15 1-16,-4 13-1 16,-4 4 0-16,-5 12-1 15,-9 8 1-15,18-4-2 16,0 0 1-16,0 0-3 15,-4-8 1 1,4 8-4-16,0-12 1 16</inkml:trace>
          <inkml:trace contextRef="#ctx0" brushRef="#br0" timeOffset="5471.7798">-1434 2929 6 0,'-27'0'3'0,"31"0"2"16,5-4 1-16,5 0-5 0,9 0 1 0,9-4 2 15,14-9 1-15,4 5-5 16,9-4 0-16,15 4 3 15,-1-4 1-15,4 3-1 16,-3 5 0-16,-1 0-2 16,0 0 0-16,-5 0-1 31,-8 0 1-31,-5 0-1 0,-10 3 0 16,-12 1-5-16,3 0 0 15,-8 0-1-15,-15-4 1 16</inkml:trace>
          <inkml:trace contextRef="#ctx0" brushRef="#br0" timeOffset="5737.2657">-958 2120 10 0,'-37'-12'5'0,"37"-4"-2"16,5 12 5-16,8 0-7 15,6-4 1-15,17-1 1 16,-8 1 1-16,8 0-5 16,5-4 0-16,19 0 3 15,4 4 0-15,0 0-3 16,0-1 1-16,4 5-3 0,6 4 0 15,-1 0-2-15,-9 4 0 16</inkml:trace>
          <inkml:trace contextRef="#ctx0" brushRef="#br0" timeOffset="6006.4752">482 1998 15 0,'-14'8'7'0,"-4"9"-7"0,13-9 14 0,-9 8-13 16,-8 13 0-16,-1 11 0 15,-18 17 1-15,4 8-3 16,-9 4 0-16,1 0 1 15,13 4 0-15,0 1-3 16,13-18 0 0</inkml:trace>
          <inkml:trace contextRef="#ctx0" brushRef="#br0" timeOffset="6648.4697">57 2051 11 0,'13'-4'5'0,"56"-16"-2"0,-37 12 3 0,0 0-4 15,18-1 0 1,14 5 0-16,5 0 1 0,-1 0-5 15,1 0 1-15,4 4 2 16,-4 0 1-16,-5 0-2 16,-9 4 1-16,4 0-1 15,-9-4 1-15,-18 0 0 16,9 4 0-16,-18 0 0 16,-9 0 1-16,0 1-1 0,-1-1 0 15,-3 0 0-15,-10 4 0 16,-5 4 0-16,-4 16 0 15,-14 9 0-15,5 8 0 0,-5 8 0 16,-14 12 0-16,10 0 0 16,-10-9 0-16,10 9-1 31,-1-4 0-31,6-8 0 16,-1-12 0-16,9-4 0 15,5-17 1-15,4-16-1 16,5-16 0-16,9-9 0 15,5-7 1-15,0-9 0 0,13-3 0 16,-4-5-1-16,0-8 1 16,-5-8-1-16,10 0 1 0,-5 8-1 15,-1 9 1-15,1 11 0 16,-4 5 0-16,3 7-1 16,-3 1 1-16,4 4-1 15,4 4 0-15,14-1-1 16,9 5 1-16,-4-4-2 15,9 0 1 1,9 0-3-16,5 0 1 16,-5-1-4-16,0 1 0 15</inkml:trace>
          <inkml:trace contextRef="#ctx0" brushRef="#br0" timeOffset="6923.5091">605 2429 20 0,'9'0'10'0,"46"-16"-9"15,-32 8 15-15,27 0-16 16,5-1 0-16,9 1 0 15,23 4 0-15,-5 0 0 16,-8-4 0-16,-6 0-1 16,-4 4 1-16,-14 0-4 31,1 8 0-31,-15 0-2 0,-8 0 1 16</inkml:trace>
          <inkml:trace contextRef="#ctx0" brushRef="#br0" timeOffset="7137.2312">614 2718 23 0,'10'-4'11'0,"49"-21"-15"0,-27 13 22 16,14 0-18-16,13-4 0 15,10-5-2 1,8 9 1-16,1 0-4 16,-9 4 0-16</inkml:trace>
          <inkml:trace contextRef="#ctx0" brushRef="#br0" timeOffset="7826.7399">2123 2084 11 0,'5'12'5'0,"-33"69"3"0,24-61 3 16,-10 13-10-16,-18 12 0 16,-9 3 0-16,-9 5 1 15,4 8-3-15,-14 0 1 16,10-4 0-16,9-8 1 0,4-8-1 16,10-17 1-16,13-16-1 15,14-12 1-15,14-16-1 16,0-5 0-16,13-11 0 15,10-9 0-15,4-8 0 16,9 0 1-16,-9 0-2 16,-4-3 1-16,4 19 0 0,-9 0 0 0,-5 9 0 15,-4 20 0-15,-4 8-1 16,-6 12 1-16,-4 12 0 16,-4-3 0-16,9-1 0 15,-5-4 0-15,14 1 0 16,-5-9 1-16,5-4 0 31,4-4 0-31,19-8 0 0,-14-9 0 16,14-3 0-16,-14-4 1 15,13-9-2-15,-3 5 0 16,-1-1 0 0,-5 5 1-16,1 4-1 0,-5 7 1 15,-9 9-1-15,-10 8 0 0,1 17 1 16,-5 3 0-16,-18 13 0 15,-5 11 0-15,-8 13 0 16,-10 0 0-16,-5 8 0 16,-4 1 1-16,4-14-2 15,1 5 1-15,8-16-3 16,5-4 1-16,5-13-5 16,9-12 1-1,9-7-3-15,9-5 1 0</inkml:trace>
          <inkml:trace contextRef="#ctx0" brushRef="#br0" timeOffset="8211.9047">3623 2011 27 0,'-5'-25'13'0,"-22"41"-10"0,8-7 26 15,-8-1-29-15,-28 12 1 16,-9 8 1-16,-9 9 0 16,-9 4-3-16,4-1 0 0,5-3 1 15,9-1 1-15,18-3-1 16,0-5 0-16,19 1-1 16,13-1 0-16,14-7 0 15,14 3 1-15,13 0-1 16,10 1 1-16,0-5 0 31,4 0 0-31,-5 5 0 0,-8 3 0 0,-1 5 0 16,-4 7 1-16,-18 1-1 15,-10 8 1-15,-22 4 0 16,-19-1 0 0,-18 1 0-16,-14 0 1 0,-4-12-3 15,-19-5 0-15,19-3-8 16,0-17 0-16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19:51.95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08E3A251-EC4B-410A-8535-03EB6FA38510}" emma:medium="tactile" emma:mode="ink">
          <msink:context xmlns:msink="http://schemas.microsoft.com/ink/2010/main" type="inkDrawing" rotatedBoundingBox="8553,5135 12036,6359 11716,7269 8233,6044" semanticType="10" shapeName="Other">
            <msink:sourceLink direction="with" ref="{FF0C3286-07A4-404B-8860-D9E582C10C45}"/>
            <msink:sourceLink direction="with" ref="{B3C58F96-24DD-4EF8-8967-1F008BCC9B7D}"/>
          </msink:context>
        </emma:interpretation>
      </emma:emma>
    </inkml:annotationXML>
    <inkml:trace contextRef="#ctx0" brushRef="#br0">-2 21 13 0,'-18'-12'6'0,"40"4"2"0,-8 8 7 16,4 0-15-1,5-4 1-15,9 8 0 16,5 0 0-16,4 4-1 16,9 0 0-16,10 0 1 15,4 8 1-15,4 9-1 16,15-1 0-16,-6 1 0 16,1-1 1-16,0 4 0 15,4 1 0-15,5 7 0 16,4 1 1-16,5 0-1 0,10-1 0 15,-6-3 0-15,-4-1 1 16,5 13-1-16,-1-13 0 16,1 1-1-16,9-5 0 0,-5 1-1 15,-5-5 1-15,-13 1-1 16,-4-1 1 0,-6-4-1-16,-4-4 0 15,1 1 0-15,-10 3 0 16,-5 0 0-16,-4 5 0 15,0-9 0-15,0 4 1 16,-5-3-1-16,-4 3 1 16,-5-4-1-16,-5-4 1 15,-8 1 0-15,-5-1 0 0,-1 0-1 16,1 0 1-16,-4 0-1 16,-6 0 0-16,6 1 0 15,-6-1 0-15,1-4 0 16,0 0 0-16,-1 0 0 15,-3 0 0-15,-1 5 0 16,0-5 0-16,0 0 0 0,0 4 0 0,5-4 0 16,0 4 0-16,-1 1 0 15,1-1 0-15,4-4 0 16,1 0 1-16,-1 4-1 16,0-8 0-16,0 0 0 15,1 0 0-15,-5-4 0 31,-1 4 1-31,-4 1-1 0,1-1 0 16,-1-4 0-16,0 0 1 16,-9 0-1-16,0 0 1 15,9 0-1-15,-4 0 1 16,-1-4-1-16,1 4 0 16,4-5 0-16,-9 5 0 15,9-4 0-15,-4-4 0 16,-1 0 0-16,1 0 0 0,-1-4 0 15,1-4 1-15,-1-1-1 16,-4-3 0-16,0-4 0 16,-4 3 0-16,-1 1 0 0,-4-9 1 15,-5-3-1-15,-4-5 0 32,-5 5 0-32,-4-1 1 0,-1 1 0 15,-4-1 0-15,0 5-1 16,5-1 1-16,-1 9-1 15,-4-4 1-15,5 3-1 16,0 5 1-16,-5 0-1 16,13 4 1-16,1 4-2 15,4-1 1-15,5 9-1 0,9 5 1 16,5-1-1-16,4 8 0 16,5 8 0-16,-1-4 1 15,6 5-1-15,3 3 1 16,1 0 0-16,5 9 0 15,4 4 0-15,0-5 0 0,0 1 0 16,0 7 0-16,0 1 0 16,0 4 0-16,-5-5 0 15,1 9 0-15,-5 0 0 16,-5-5 0-16,-9 1 0 16,0-4 0-16,0-9 0 15,-4-3 0-15,-5-5 0 16,0-4 1-1,0-7-1-15,-5-5 0 0,1 0 0 16,-5-8 1-16,-1-4-1 16,-3-4 1-16,-6 0 0 15,-3-1 0-15,-10 5-1 16,0 4 0-16,-5 4 0 16,0 1 0-16,1 3 0 15,-5 4 0-15,-10 4 0 16,-17 0 1-16,4 9 0 15,4-5 1-15,5 4-2 0,5-3 1 16,9-9-4-16,14-4 1 0,17-16-11 16,15-8 1-16,27-21-2 15,18-16 1-15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19:28.65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47A909FF-B547-4176-8777-5326561345BE}" emma:medium="tactile" emma:mode="ink">
          <msink:context xmlns:msink="http://schemas.microsoft.com/ink/2010/main" type="writingRegion" rotatedBoundingBox="6730,829 10880,1331 10644,3279 6494,2776"/>
        </emma:interpretation>
      </emma:emma>
    </inkml:annotationXML>
    <inkml:traceGroup>
      <inkml:annotationXML>
        <emma:emma xmlns:emma="http://www.w3.org/2003/04/emma" version="1.0">
          <emma:interpretation id="{C2CF8D29-8F90-4BD3-BA76-292753A0BE06}" emma:medium="tactile" emma:mode="ink">
            <msink:context xmlns:msink="http://schemas.microsoft.com/ink/2010/main" type="paragraph" rotatedBoundingBox="6730,829 10880,1331 10644,3279 6494,27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F679837-2890-4E9A-A77B-4EA06E437192}" emma:medium="tactile" emma:mode="ink">
              <msink:context xmlns:msink="http://schemas.microsoft.com/ink/2010/main" type="line" rotatedBoundingBox="6730,829 10880,1331 10644,3279 6494,2776"/>
            </emma:interpretation>
          </emma:emma>
        </inkml:annotationXML>
        <inkml:traceGroup>
          <inkml:annotationXML>
            <emma:emma xmlns:emma="http://www.w3.org/2003/04/emma" version="1.0">
              <emma:interpretation id="{69F899FE-7D0A-4983-8212-CAA158D7C2A5}" emma:medium="tactile" emma:mode="ink">
                <msink:context xmlns:msink="http://schemas.microsoft.com/ink/2010/main" type="inkWord" rotatedBoundingBox="6730,829 10880,1331 10644,3279 6494,2776">
                  <msink:destinationLink direction="with" ref="{859757D0-26E3-435A-BA1C-12CEA29A8442}"/>
                  <msink:destinationLink direction="from" ref="{14031FA9-FFEB-417A-B16E-E42AFC8FE859}"/>
                </msink:context>
              </emma:interpretation>
              <emma:one-of disjunction-type="recognition" id="oneOf0">
                <emma:interpretation id="interp0" emma:lang="en-GB" emma:confidence="0">
                  <emma:literal>Lein's</emma:literal>
                </emma:interpretation>
                <emma:interpretation id="interp1" emma:lang="en-GB" emma:confidence="0">
                  <emma:literal>Leerier's</emma:literal>
                </emma:interpretation>
                <emma:interpretation id="interp2" emma:lang="en-GB" emma:confidence="0">
                  <emma:literal>Lehrer's</emma:literal>
                </emma:interpretation>
                <emma:interpretation id="interp3" emma:lang="en-GB" emma:confidence="0">
                  <emma:literal>Lehi's</emma:literal>
                </emma:interpretation>
                <emma:interpretation id="interp4" emma:lang="en-GB" emma:confidence="0">
                  <emma:literal>Lei's</emma:literal>
                </emma:interpretation>
              </emma:one-of>
            </emma:emma>
          </inkml:annotationXML>
          <inkml:trace contextRef="#ctx0" brushRef="#br0">-9047-8111 12 0,'-4'-9'6'0,"-1"9"-2"0,5 0 7 16,0 0-11-16,0 5 1 0,0 3 1 16,0 4 0-16,-4 0-2 15,-1 8 0-15,1 1 2 16,4 11 0-16,-5 13-1 15,0 12 1-15,1 4-1 16,-1 16 0 0,-4 41 0-16,5-8 0 15,-1-13-1-15,5-20 1 16,0-12-1-16,0-12 1 0,0-20 0 16,5-21 0-16,-5-12-1 15,4-12 1-15,1-9 0 16,-1-11 0-16,1-9 0 31,-1 5 0-31,1-9-1 16,0-8 0-16,-1-4 0 15,1-4 0-15,-5 4 0 0,4-8 0 16,1 8 0-16,-1 5 0 16,6-1 0-16,-1 8 1 15,0 4-1-15,5 5 0 16,-1-1 0-16,6 5 1 0,-1 7 0 15,0 5 1-15,10 4-1 16,-1 4 0-16,5 3 0 16,5 1 0-16,-1 8 0 15,-4 4 0-15,-4 5-1 16,-1 3 1-16,-4 4-1 16,-5 4 1-1,-4 1 0-15,-10-1 0 16,-8 4-1-16,-5 13 1 15,-14 4-1-15,-5-1 1 0,-4 5-1 16,0-9 1-16,0-3-1 16,0-9 1-16,10 1-2 15,-1-9 1-15,4-4-5 16,6-4 0-16,8 0-5 0,-4-12 1 16</inkml:trace>
          <inkml:trace contextRef="#ctx0" brushRef="#br0" timeOffset="1206.4533">-8407-7798 7 0,'10'-33'3'0,"8"-12"7"0,-9 37-4 16,-4-8-3-16,-1 4 1 16,1 0 2-1,-1 3 0-15,1-3-7 16,-1 4 0-16,1 0 5 15,-5 0 0-15,0 8-2 16,0 0 1-16,-5 4-2 16,-4 4 1-16,0 12-1 15,-5 13 0-15,1 7-1 16,-6 9 0-16,-3 4 0 0,-1 8 1 0,0-4-1 16,0 0 0-16,9-4 0 15,1-5 0-15,3-3 0 16,1-8 0-16,5-9 0 15,4-8 0-15,4-3 0 16,1-5 1-16,9-4 0 31,-1-4 1-31,6 0-2 0,3 0 1 16,6 0 0-16,-1-4 0 16,5 4-1-16,0-4 1 15,0 0-1-15,0 0 0 16,0 0-2-16,-4 0 1 15,-1 0-5-15,1 0 1 16,-1-4-4-16,5 4 1 16</inkml:trace>
          <inkml:trace contextRef="#ctx0" brushRef="#br0" timeOffset="1237.7175">-8073-7234 13 0,'-13'9'6'0,"17"-18"1"0,5 5 6 0,5 4-11 16,4 0 0-16,10-4 1 16,4 0 1-16,0-4-4 15,4 0 0-15,5 0 3 16,5-4 0-16,0-1-1 15,0 1 1-15,-5 0-1 16,0 4 0-16,0-4-3 0,-9 4 1 16,-9-1-4-1,0 1 0-15,-5 0-4 16,-4 0 0-16</inkml:trace>
          <inkml:trace contextRef="#ctx0" brushRef="#br0" timeOffset="1222.076">-7702-7953 17 0,'-5'4'8'0,"0"0"-6"31,5-4 11-31,-4 12-12 0,-1 9 0 16,1 3 1-16,-1 13 1 15,1 3-4-15,-6-3 0 16,1 4 1-16,0-1 0 16,5-3-5-16,-1 3 0 15</inkml:trace>
          <inkml:trace contextRef="#ctx0" brushRef="#br0" timeOffset="2787.6297">-7899-7807 15 0,'0'-8'7'0,"14"-16"-1"0,-10 12 7 0,5-1-12 15,5 1 1-15,9-4 0 16,14 4 0-16,4 0-3 16,4 4 1-16,6-1 1 15,4 5 1-15,-5 0-1 16,0 0 0-16,0 0 0 0,1 4 0 16,-6-4-1-16,1 4 1 15,-9 0-1-15,-5-4 1 16,-5 0 0-16,1 0 0 15,-6 0-1-15,-3 0 1 16,-6 4 0-16,1 0 1 16,-5-4-1-1,0 4 1-15,1 4-1 16,-6 0 1-16,1 4-1 16,-5 16 1-16,4 13-1 15,-4 12 0-15,-4 12 0 16,-1 12 0-16,1-4-1 15,-1 0 1-15,0 0-1 16,1-8 0-16,-1-12 0 0,5-9 0 0,0-7 0 16,0-9 1-1,0-11 0-15,0-13 0 16,0-21 0-16,-4-7 0 16,-1-1-1-16,1-11 1 15,4-5-1-15,-5-12 1 16,5 4-1-16,-5-4 0 0,5 9-1 0,5-5 1 15,4 4-1-15,5 8 1 16,4 5-1-16,14 7 0 16,5 5 0-16,-1 8 0 15,10 3 1-15,-9 9 0 16,-1 0-1-16,-8 8 1 31,-5 9 0-31,-5 7 1 0,-4 4 0 16,-5 5 0-16,-5-5-1 15,-4-4 1-15,-4-3 0 16,-1 3 0-16,1-8-1 16,4-4 0-16,0 0-1 15,0 1 1-15,4-1-1 16,5-4 1-16,5 4-1 0,0 0 1 0,4 4-1 16,-4 9 1-16,-5 11 0 15,0 5 0-15,-4-9 0 16,-5 5 0-16,0 3 1 15,-10 1 0-15,1 3-1 16,-4-3 1-16,-6-5-1 31,-8-7 1-31,-5-5-1 0,0 1 1 16,-5-9-1-16,5 0 1 16,0-8-1-16,5 4 1 15,-1-8-3-15,15 4 1 16,4-8-5-16,9-4 1 15,9-4-6-15,9 0 1 16</inkml:trace>
          <inkml:trace contextRef="#ctx0" brushRef="#br0" timeOffset="2803.2585">-5942-7973 26 0,'-19'-8'13'0,"-35"8"-11"0,35 4 18 0,-13 4-19 16,-9 0 0-16,-5 8 0 15,1 5 1-15,4-1-3 0,4 8 0 16,10-3 1-16,8 7 1 15,6-3-2-15,8-5 1 16,10-4 0-16,13 5 0 16,5-5 0-16,0 4 1 15,4 9 0-15,0-1 0 16,-4 1 0-16,0-9 0 0,-5 5 1 16,-4-1 0-16,-5 5 0 15,-4 7 1-15,-10-3-1 16,-8-9 0-16,-6 5 0 15,-13-1 0-15,-4 9-1 16,-5-4 1-16,-1-5-3 16,-8-3 0-1,0-5-10-15,9-4 0 0</inkml:trace>
          <inkml:trace contextRef="#ctx0" brushRef="#br0" timeOffset="-2633.5279">-9751-8701 11 0,'-9'-16'5'0,"14"0"1"0,-1 8 6 16,1 0-11-16,-1-1 1 0,1 1 1 16,0 0 0-16,-1 0-4 15,1 4 0-15,-5 4 3 16,4 0 1-16,1 4-1 15,4 4 1-15,0 4-1 16,-4 5 0-16,-1-5 0 16,1 12 1-16,-1 9-1 0,-4 3 0 15,0 5 0 1,0 0 0-16,0 7 0 0,0 1 0 16,0 4-1-16,-4 0 0 0,-1-4 0 15,1-1 0-15,-1 9 0 16,1-4 0-16,-6-8-1 15,1 3 0-15,0 1 0 16,-5 0 1-16,5 0-1 16,0-5 0-16,-5 5 0 31,5-12 1-31,-4 3-1 0,3 1 0 16,1-8 0-16,0 7 0 15,0-3 0-15,4-13 0 16,-4 1 0-16,5-1 1 0,-1 0-1 15,1 1 0-15,-1 7 0 16,5-3 1-16,0-1-1 16,0-3 1-16,0-1-1 15,0-4 0-15,0 1 0 16,5-5 0-16,-1 4 0 16,1 0 0-16,-5 1 0 0,4-1 1 15,-4 0-1 1,0-3 0-16,0 3 0 15,0-4 1-15,0-4-1 16,0 5 0-16,0 3 0 16,0-4 0-16,0 1 0 15,0-1 0-15,5 0 0 16,-1-4 0-16,1 0 0 16,4 1 0-16,0-1 0 15,5 0 0-15,0-4 0 16,4 4 1-16,0 1-2 0,1 3 1 15,3 0 0-15,10-4 0 16,10 0-1-16,-1 1 1 16,9-1 0-16,0 0 0 0,-4 0 0 15,-5 0 0-15,5 1 0 16,4-5 0-16,10-4 0 16,4 4 0-16,0 4 0 31,4 0 0-31,15 0 0 15,3 1 0-15,-8-5 0 0,4-4 0 16,10 0 0-16,4-4 0 16,4 0 0-16,6 4 1 15,3 4-1-15,-13-8 0 16,5 0-1-16,4 0 1 0,0 0 0 16,10 0 0-16,3 0 0 15,-17-8 0 1,54 0 0-1,-13 0 1-15,-9 0-1 16,-5 4 0-16,-18-1 0 16,-14 1 0-16,0 0 0 0,-5 0 0 15,0-4 0-15,-8 0 0 0,4-4 0 16,-10 4 1-16,-8-4-1 16,-5 3 0-16,-9 5 0 31,-5 0 0-31,-9-4 0 15,-4 0 0-15,-10 8 0 16,-4 0 1-16,-5-4-1 16,-4 0 0-16,-5 4 0 0,0-4 0 15,-9 4 0-15,0-4 1 16,0 4-1-16,-4 0 1 16,-1 0-1-16,1-4 0 15,-1 8 0-15,1-4 0 16,-1 0 0-16,0 0 0 0,1 4-1 15,-1 0 1-15,1 4 0 16,4-4 0-16,-5-4-2 16,5 8 0-16,5-4-9 15,8 0 1-15,-3-8-1 16,-6-24 1-16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0:34.13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A2E6A1A0-F3A0-44D0-8780-BA3B6EF251B6}" emma:medium="tactile" emma:mode="ink">
          <msink:context xmlns:msink="http://schemas.microsoft.com/ink/2010/main" type="inkDrawing" rotatedBoundingBox="15757,8717 25868,8941 25816,11301 15705,11078" hotPoints="25622,8902 25607,11070 15903,11002 15919,8834" semanticType="enclosure" shapeName="Rectangle">
            <msink:sourceLink direction="with" ref="{071C0508-6900-4301-B3C0-DA115C505F1D}"/>
          </msink:context>
        </emma:interpretation>
      </emma:emma>
    </inkml:annotationXML>
    <inkml:trace contextRef="#ctx0" brushRef="#br0">306-3 19 0,'-5'-4'9'0,"33"29"-5"0,-19-17 7 16,0 4-11-16,0 8 0 15,-4 5 0-15,-5-1 1 16,-5 13 0-16,-4 3 0 15,-5 13 2-15,-4 4 1 0,-9 24-1 16,-1 17 1-16,-4 11 0 16,-4 9 0-16,-1 8-1 15,10 21 0-15,-5-5-2 16,4-4 1-16,1-8-1 16,4-12 0-16,9-12-1 15,10-13 0-15,4-16 0 16,4-12 1-16,10-12-1 15,9-20 0-15,13-5 0 16,15-20 0-16,8 0 0 16,10-8 0-16,18 4 0 15,-1-4 0-15,6-8 0 16,18 4 0-16,9 0-1 16,18-4 0-16,4 0 0 0,15-4 1 15,13 4-1-15,18-1 0 16,1 1 0-16,13 4 0 15,19 0 0-15,-10 4 0 16,9 0 0-16,10 4 1 16,-10 4 0-16,10 1 0 15,9-9 0-15,-10 4 0 0,5 0 0 16,10 0 0-16,-15 0 0 16,10 4 0-16,14 8 0 15,-19-12 1-15,5 0-1 16,4 4 1-16,-23-4 0 15,10 5 0-15,4 7-1 0,-23-4 1 16,-4 0-1-16,0 0 1 16,0 5-1-1,-19-9 0-15,5-4 0 16,-9 0 0-16,4-4 0 16,-22-4 0-16,0-4 0 15,-5 0 0-15,-14 0 0 16,-4-1 1-16,-1-3-1 15,-31 4 0-15,-9-4 0 16,-14 0 1-16,-5-1-1 0,-4 5 1 31,8-4-1-31,-8 0 0 16,-18 0 0-16,-10 4 1 16,-9 0-1-16,-9-1 0 0,-5 1 0 15,-4 4 1-15,-9 0-1 16,-5 4 1-1,0 0-1-15,-9 0 1 16,0 4-2-16,0 0 1 0,-4 0-11 16,-10 0 1-16</inkml:trace>
    <inkml:trace contextRef="#ctx0" brushRef="#br0" timeOffset="1201.6307">210-3 24 0,'-27'0'12'0,"45"-12"-12"0,-4 4 13 0,8-4-14 0,6-9 1 16,18-3 0-16,13 0 0 15,14-1 0-15,5 1 1 16,13-5-1-16,19 5 0 16,18 4 0-1,14-1 1-15,4 1-1 16,23 4 1-16,14 8-1 15,5 4 1-15,17 0 0 0,19 4 0 16,0 4 0-16,14 0 1 16,4 0-1-16,10 4 0 15,9 0-1-15,-1 0 0 16,10-4 0-16,13 0 1 0,-8 0-1 16,8-4 0-16,-13 0 0 15,4 0 0-15,5 0 0 16,-23 0 0-16,0 4 0 15,5 0 0-15,-33-4 0 16,6 0 0-16,-1 5 0 16,-23-1 1-1,-9 0-1-15,5 4 0 16,-9 8 0-16,-19-4 0 16,-14-4 1-16,-8 9 0 15,-5-1-1-15,-9 0 0 0,-5 0 0 16,-9 1 1-16,-23-1-1 15,-9 0 1-15,-9 0-1 16,-10 5 0-16,-3-1 1 16,-6 0 0-16,-4 5 0 0,-9-5 1 15,-9-4-2-15,-5 1 1 16,5-1-1-16,-10-8 1 16,-4 4-1-16,-9 0 1 15,0-3 0-15,-9-1 0 16,9 0 0-1,-5 0 0-15,0 0 0 16,5 0 0-16,-5 4 0 16,-4-8 0-16,4 5-1 0,-9-1 0 15,1 4 0-15,3-4 1 16,1 0-1-16,0 0 0 16,-1 0 0-16,1 0 1 15,-5 5-1-15,0 7 0 16,1 8 0-16,-10 5 0 15,4 16 0-15,-4 8 1 16,0 8-1-16,-9 16 0 0,4 4 0 16,-4 13 0-16,5-1 0 15,-1 17 0-15,5 0 0 16,0 8 0-16,5-16 0 16,-1-5 0-1,10 21 0-15,0-16 0 16,-1-17 0-16,1-16 0 15,9-16 0-15,-9 0 0 16,-1-20-2-16,-3-9 0 31,-1-8-4-31,-5 1 0 0,1-5-4 16,-1-8 0-16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0:54.42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587B267C-30D5-4494-9C0C-B718DADC72ED}" emma:medium="tactile" emma:mode="ink">
          <msink:context xmlns:msink="http://schemas.microsoft.com/ink/2010/main" type="inkDrawing" rotatedBoundingBox="15605,12151 26341,12991 26123,15781 15387,14941" hotPoints="25206,13007 25105,15395 16057,15010 16158,12623" semanticType="enclosure" shapeName="Rectangle">
            <msink:sourceLink direction="with" ref="{82E7433E-40A1-4598-BCDA-C1B7B19BA108}"/>
          </msink:context>
        </emma:interpretation>
      </emma:emma>
    </inkml:annotationXML>
    <inkml:trace contextRef="#ctx0" brushRef="#br0">489 376 6 0,'41'-28'3'0,"10"-1"-5"0,-33 25 1 16,0-4 1-16,1 0 0 15,-1 0 1-15,-4 4 0 16,-1 0 0-16,1-1 0 0,-5 1 1 31,0 4 1-31,1 0 0 16,-1 0 0-16,-5 4 1 16,1 9 0-16,-5 3-1 15,-5 8 1-15,-4 5-1 16,-5 15 0-16,-4 21-1 15,0 13 1-15,-1 15-2 16,1 21 0-16,-5 16 0 0,-4 12 0 0,-1 17-1 16,-4 3 0-16,-4-7-1 15,4-9 0-15,-5-4 0 16,10-16 0-16,4-16 0 16,5-17 1-16,4-11-1 15,5-17 1-15,0-12 0 16,4-13 1-16,5 1 0 0,9-17 0 15,10-3-1-15,3-13 0 16,10 0 0-16,5-4 0 16,13-4-1-16,10 0 1 15,4 0-1-15,4 4 1 16,6-4 0-16,12 4 0 16,15-4 0-1,18 4 0-15,13 0 0 16,10 8 0-16,18-8 0 15,18 5 1-15,5-1-1 16,19 0 0-16,12 8 0 16,1 4 1-16,9-7-1 15,14 3 0-15,0-4 0 16,4 0 1-16,10 4-1 16,8 1 1-16,-4 3-1 15,0 4 1-15,5 1 0 16,-1-1 1-16,-13 1-1 0,5 3 0 15,4-4-1-15,-28-3 1 16,1-1 0-16,0 4 0 16,-14-3 0-1,-14-13 0-15,9-4-1 0,-9-4 1 16,-13 0-1-16,-1-8 0 16,-9 0 1-16,-8 0 0 15,-6-1-1-15,-22 5 1 16,-19 0-1-16,-8 4 1 15,-6-4-1-15,-8 4 1 16,-10-4-1-16,-8 0 0 0,-1 4 0 16,-9 0 0-16,0-4 0 15,-4 0 0-15,-10 0 0 16,-4 0 0-16,0 0 0 16,0 0 0-16,4 0 0 15,-4-4 0-15,5-1 0 16,-10 1 0-16,0 0 0 0,-4-4 1 0,-5-4-1 15,-4-1 0-15,4 1 0 16,-5 0 0-16,6-4 0 31,-6-5 1-31,10-11-1 16,-10-9 0-16,6-12 0 0,3-8 0 0,10-8 0 31,9-17 1-31,0-3-1 0,-4 4 0 16,4-5 0-16,-10 1 1 15,1 3-1-15,-4 5 0 16,-6 4 0-16,-13 3 1 16,-9 9-1-16,-9 4 1 15,-14 8-1-15,-9 9 1 16,-10-1 0 0,-8 4 0-16,-10-4 0 0,-13 5 0 15,-9 3-1-15,-10-4 1 16,-4 5 0-16,-18-5 0 0,-10-4 0 15,-9 0 0-15,-9 1-1 16,0 3 1-16,-18 8-1 16,0 1 1-1,-18-1-1-15,4 1 1 0,-5-1-1 16,1 0 0-16,-14 5 0 16,4 8 1-16,-4-1-1 15,0-3 0-15,-9-9 0 16,4 5 1-16,5-1-1 15,-14-3 1-15,0 3-1 16,5 1 1-16,-10-5-1 0,-4 4 0 16,-9 1 0-16,4 4 1 15,-18-1-1-15,-13 5 0 16,-1 3 0-16,-13-7 0 16,-5 12 0-16,-18-1 0 15,-9 5 0-15,4 8 0 16,-14 0 0-1,10 4 0-15,-19 4 0 16,-4 4 0-16,0 9 0 16,0-1 0-16,13 16 0 15,-8-11 0-15,8 7 0 16,10 1 1-16,9 3-1 16,4-4 0-16,33 5 0 15,13-5 1-15,18-3-5 0,33 3 0 0,22 1-8 16,32-1 1-16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14T06:20:24.74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9EB3314F-5A19-4486-B46A-7A38C48FF522}" emma:medium="tactile" emma:mode="ink">
          <msink:context xmlns:msink="http://schemas.microsoft.com/ink/2010/main" type="writingRegion" rotatedBoundingBox="16363,9603 25117,9734 25043,14635 16289,14503"/>
        </emma:interpretation>
      </emma:emma>
    </inkml:annotationXML>
    <inkml:traceGroup>
      <inkml:annotationXML>
        <emma:emma xmlns:emma="http://www.w3.org/2003/04/emma" version="1.0">
          <emma:interpretation id="{73801CD8-BF96-446C-9C1B-EDF89E87D17A}" emma:medium="tactile" emma:mode="ink">
            <msink:context xmlns:msink="http://schemas.microsoft.com/ink/2010/main" type="paragraph" rotatedBoundingBox="16496,9605 25117,9734 25101,10737 16481,106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71C0508-6900-4301-B3C0-DA115C505F1D}" emma:medium="tactile" emma:mode="ink">
              <msink:context xmlns:msink="http://schemas.microsoft.com/ink/2010/main" type="line" rotatedBoundingBox="16496,9605 25117,9734 25101,10737 16481,10608">
                <msink:destinationLink direction="with" ref="{A2E6A1A0-F3A0-44D0-8780-BA3B6EF251B6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D8DFCCD-6907-4723-AA5A-3BF038D98345}" emma:medium="tactile" emma:mode="ink">
                <msink:context xmlns:msink="http://schemas.microsoft.com/ink/2010/main" type="inkWord" rotatedBoundingBox="16496,9605 19281,9646 19266,10650 16481,10608"/>
              </emma:interpretation>
              <emma:one-of disjunction-type="recognition" id="oneOf0">
                <emma:interpretation id="interp0" emma:lang="en-GB" emma:confidence="0">
                  <emma:literal>(AS A</emma:literal>
                </emma:interpretation>
                <emma:interpretation id="interp1" emma:lang="en-GB" emma:confidence="0">
                  <emma:literal>(ASA</emma:literal>
                </emma:interpretation>
                <emma:interpretation id="interp2" emma:lang="en-GB" emma:confidence="0">
                  <emma:literal>CASA</emma:literal>
                </emma:interpretation>
                <emma:interpretation id="interp3" emma:lang="en-GB" emma:confidence="0">
                  <emma:literal>MASA</emma:literal>
                </emma:interpretation>
                <emma:interpretation id="interp4" emma:lang="en-GB" emma:confidence="0">
                  <emma:literal>case</emma:literal>
                </emma:interpretation>
              </emma:one-of>
            </emma:emma>
          </inkml:annotationXML>
          <inkml:trace contextRef="#ctx0" brushRef="#br0">-2896-1398 24 0,'-27'-28'12'0,"22"-5"-10"0,5 33 12 16,-4-4-14-16,4 4 0 16,-5 0-1-16,-4 0 1 15,-5 4 0-15,-4-4 1 0,0 8-1 16,-5 1 1-16,0 7-1 15,-9 4 1-15,-4 9 0 16,-10 7 0-16,-4 9-1 16,-10 12 1-1,-4 4 0-15,5 4 0 16,4 4 0-16,14 0 0 16,4 12 0-16,5-4 1 0,9-7-1 15,10-5 0-15,8-13-1 16,0-7 1-16,10-4-1 15,9-13 1-15,9-8-2 16,9-7 1-16,4-9-3 16,5-8 1-16,10-9-6 15,-1 5 0-15</inkml:trace>
          <inkml:trace contextRef="#ctx0" brushRef="#br0" timeOffset="1231.9841">-2342-1211 9 0,'-14'4'4'0,"0"-4"2"16,10 8-3-16,-10 13-3 15,-9 7 0-15,0 5 1 16,-9 7 1-16,-4 13-2 16,-10 8 1-1,-4 0 1-15,4 8 0 16,5 0 0 0,4-8 0-16,5-12-1 0,9-8 1 15,5-13-2-15,9-12 1 16,4-16-1-16,14-20 1 0,5-12-2 15,14-17 1-15,-1-12 0 16,5 0 0-16,5-8 0 16,-5 0 0-16,4 4 1 15,1 4 0-15,-1 4 0 16,1 8 0-16,-5 4 0 16,0 9 1-16,-5 15-1 0,1 9 0 15,-5 8 0-15,0 4 0 16,-1 8 0-16,-3 9 0 15,-1 11 0-15,-4 9 1 16,-1 7-1 0,-3-3 1-16,-1 12-1 15,0 4 1-15,5 0 0 16,-1 3 0-16,1 6 0 16,0 3 0-16,-5-8-1 15,5-5 0-15,-10-11 0 16,1-4 0-16,-5-5-3 15,4-7 0-15,-4-13-4 16,5-4 1-16,-5-12-4 16,0 0 0-16</inkml:trace>
          <inkml:trace contextRef="#ctx0" brushRef="#br0" timeOffset="1447.8445">-2630-784 23 0,'4'-8'11'0,"56"-17"-14"0,-42 21 19 0,5-4-16 0,-5 0 0 31,28 0-4-31,4 0 1 0,0-4-1 15,1-1 0-15</inkml:trace>
          <inkml:trace contextRef="#ctx0" brushRef="#br0" timeOffset="1860.6709">-1483-1215 26 0,'-9'-32'13'0,"-5"24"-13"0,5 3 23 0,-9 10-22 16,-14-1 0 0,-32 28 1 15,4 5 1-31,10-1-4 16,9 1 0-16,14-13 2 0,8 5 1 15,10 3-2-15,9 1 0 16,9-1 0-16,10 1 0 15,8-5 0-15,5 1 0 16,5-5-1-16,-1-4 1 16,-4 1 0-16,0 7 0 0,-9-8 0 15,-5 1 0-15,-9 3 0 16,-9 0 0-16,-9 1 1 16,-4-1 0-16,-10-3-1 15,-14-1 0-15,1-4 0 16,-6 4 0-16,6-7-3 15,-1-5 1-15,5 4-5 0,9-8 1 16,5-4-3-16,14-8 0 16</inkml:trace>
          <inkml:trace contextRef="#ctx0" brushRef="#br0" timeOffset="2600.9787">-1373-861 28 0,'-18'-8'14'0,"36"-5"-16"0,-9 9 23 0,9 0-21 16,10 4 0-16,4 0 0 0,9 0 1 15,0 4-2-15,9 4 1 16,5 1-4-16,-4-1 0 31</inkml:trace>
          <inkml:trace contextRef="#ctx0" brushRef="#br0" timeOffset="2385.4349">-948-1134 23 0,'18'-12'11'0,"5"0"-14"0,-27 12 19 16,-1 8-16-16,-9 4 1 16,-8 5-1-16,-6 11 1 0,-4-4-1 15,-4 9 0-15,-6 8 0 16,-3 7 1-16,-6-3 0 15,6 4 0-15,4 0-1 16,9-5 1-16,4-11-1 16,10-17 1-16,4-4-1 15,10-24 1 1,8-4-1-16,10-13 1 16,9-7-1-16,4-13 1 15,5 12-1-15,5-7 0 0,-1-1 0 16,5 4 0-16,1 5 0 15,-1 3 0-15,-5 5 0 16,1 8 0-16,-10 7 1 16,1 5 1-16,-5 4-1 0,-1 4 1 15,-3 16 0-15,-6 5 0 16,-3 3 0-16,-1 5 0 16,0 11-1-16,-5 5 1 15,-4 4-1-15,0 4 0 16,0-1-1-16,-4 5 1 15,4-12-1-15,0 0 1 0,0-5-3 16,0-7 0-16,4-13-3 16,6-4 0-16,-6-7-5 15,1-5 1 1</inkml:trace>
        </inkml:traceGroup>
        <inkml:traceGroup>
          <inkml:annotationXML>
            <emma:emma xmlns:emma="http://www.w3.org/2003/04/emma" version="1.0">
              <emma:interpretation id="{CAE20BCC-515B-4057-90CD-37FEC1DF6F43}" emma:medium="tactile" emma:mode="ink">
                <msink:context xmlns:msink="http://schemas.microsoft.com/ink/2010/main" type="inkWord" rotatedBoundingBox="19855,9780 25115,9859 25102,10705 19843,10626"/>
              </emma:interpretation>
              <emma:one-of disjunction-type="recognition" id="oneOf1">
                <emma:interpretation id="interp5" emma:lang="en-GB" emma:confidence="0">
                  <emma:literal>SYNTHESIS</emma:literal>
                </emma:interpretation>
                <emma:interpretation id="interp6" emma:lang="en-GB" emma:confidence="0">
                  <emma:literal>SYNTHESIS'</emma:literal>
                </emma:interpretation>
                <emma:interpretation id="interp7" emma:lang="en-GB" emma:confidence="0">
                  <emma:literal>SYNTHESIS's</emma:literal>
                </emma:interpretation>
                <emma:interpretation id="interp8" emma:lang="en-GB" emma:confidence="0">
                  <emma:literal>SYNTHESIS'S</emma:literal>
                </emma:interpretation>
                <emma:interpretation id="interp9" emma:lang="en-GB" emma:confidence="0">
                  <emma:literal>SYNTHESES's</emma:literal>
                </emma:interpretation>
              </emma:one-of>
            </emma:emma>
          </inkml:annotationXML>
          <inkml:trace contextRef="#ctx0" brushRef="#br0" timeOffset="3390.5138">127-1081 26 0,'45'-48'13'15,"1"23"-12"-15,-41 21 14 0,-5 4-14 16,-10 0 0-16,-8 4 3 16,-9 0 1-16,-5 4-5 15,-5 9 0-15,5 7 3 16,5 0 0-16,-1-7-1 16,5 3 0-16,10 0-2 0,4 5 1 15,4-1-1-15,0 0 0 16,5 5 0-16,0 3 0 15,5-7 0-15,0 3 0 0,-1 17 0 16,1-9 0-16,-5 5 0 16,0 0 1-16,-5-5-1 31,-4-3 0-31,-9-1 0 16,-5-7 1-16,-5-9-1 15,-4-4 1-15,0-4-2 16,0 0 0-16,14-4-3 0,4-4 0 15,10-8-6-15,13 0 0 16</inkml:trace>
          <inkml:trace contextRef="#ctx0" brushRef="#br0" timeOffset="4003.3874">309-1060 22 0,'-13'0'11'0,"8"16"-12"0,5-8 19 16,5 0-18-16,4-4 1 0,5 4-1 15,-1 9 1-15,6 3-6 16,3 0 1-16,10 5-2 15,0-9 0-15</inkml:trace>
          <inkml:trace contextRef="#ctx0" brushRef="#br0" timeOffset="4000.3801">643-1113 29 0,'-23'-16'14'0,"10"20"-17"0,17-4 21 0,-4 0-18 15,0 12 1-15,-4 0-2 32,-6 4 1-32,-8 5 0 15,-5 3 0-15,0 8 1 16,-4 13 1-16,0 4-1 15,-5 12 0-15,4 4 0 16,-4-4 1-16,5 0-1 0,4-8 0 16,5-9-3-16,8-15 0 15,6-9-4-15,4-12 1 16,0-8-4-16,4-16 1 16</inkml:trace>
          <inkml:trace contextRef="#ctx0" brushRef="#br0" timeOffset="5464.9566">872-577 23 0,'-18'-8'11'0,"31"-41"-12"16,1 29 20-16,4-4-18 16,10-5 0-16,4-7 1 15,9-5 0-15,9-4-3 0,5 9 1 16,0-1 1-16,-14 9 0 16,-4 3 0-16,-10 9 0 15,-4 12 0-15,-9 12 1 16,-5 12-1-16,-9 17 0 0,-5 12 0 15,1 8 1-15,4 8-1 16,0-8 1-16,0-13-2 16,0-3 1-16,9-17 0 15,4-12 1-15,6-7-1 16,4-14 1-16,9-19-1 16,4-5 0-16,10-11 0 0,0-5 0 15,-1-4-1-15,-4 4 0 0,-4 9-2 16,-5 11 1-16,-5 5-5 15,1 8 0-15,-5-1-5 16,4 9 1-16</inkml:trace>
          <inkml:trace contextRef="#ctx0" brushRef="#br0" timeOffset="5607.0815">1887-1073 17 0,'-37'9'8'0,"37"-5"-7"0,0-4 10 16,9-4-9-16,5-1 0 15,9 10 0-15,9-1 1 16,0-8-3-16,5-1 0 16,4 5 2-16,4-8 0 0,6 0 0 15,-1 0 0-15,-4-4 0 16,-1 4 0-16,-8-4-1 15,-5 8 1-15,-5 4-1 16,-4 4 1-16,-4 12-1 16,-6 4 1-16,-13 0-1 15,-13 17 0 1,-10 12-1-16,-5 8 1 0,-8 12-1 16,-1 16 0-16,1-8 0 15,4-16 0-15,4-4 0 16,5-16 1-16,10-17-1 15,3-8 0-15,10-16 0 16,5-16 0-16,4-8 0 16,9-17 0-16,1 5 0 0,4-1 0 15,-1 5 0-15,1 3 0 16,0 9-1-16,-5 8 1 16,1 3 0-16,-1 14 0 15,0-5-1-15,1 8 1 16,-1 4 0-16,5 0 0 15,-5 0 0 1,0-8 0-16,10-4 0 16,4-8 0-16,0 0 0 15,0-8 1-15,0-5-1 16,4-3 1-16,-4-8-1 16,-9 3 0-16,0 1 0 15,-5 3 1-15,1 1-1 16,-1 8 0-16,-4-1 0 15,-5 9 0-15,-5 0 0 0,-4 12 1 16,-4 17-1-16,-1 11 1 16,-4 5 0-16,-5 15 0 15,1 13-1-15,-6-8 1 16,10 0-1-16,-5-4 0 0,5-12-3 16,5-5 1-1,4-7-4-15,9-9 0 16,0-16-4-16,5-4 1 15</inkml:trace>
          <inkml:trace contextRef="#ctx0" brushRef="#br0" timeOffset="5465.9566">2152-999 17 0,'5'-9'8'0,"8"-7"-6"0,-13 16 9 0,0 8-9 15,-4 0 1-15,-10 9 1 16,0 15 0-16,1 9-5 16,-6 8 1-16,-4 12 3 15,1 12 0-15,-1-4-2 16,0-4 0-16,5-4-1 15,-1-12 0 1,15-13-4-16,4-11 0 0,4-13-3 16,5-16 0-16</inkml:trace>
          <inkml:trace contextRef="#ctx0" brushRef="#br0" timeOffset="6339.6785">2774-581 27 0,'-46'20'13'0,"64"-20"-18"16,-9 0 24-16,5 0-19 15,9 0 0-15,14-4-1 16,4 0 1-16,14-4-5 15,4 4 0 1,5-4-2-16,14-8 1 0</inkml:trace>
          <inkml:trace contextRef="#ctx0" brushRef="#br0" timeOffset="6170.5193">2961-951 26 0,'-27'0'13'0,"63"-8"-16"0,-17 8 21 0,8-4-18 16,10 0 1-16,13 0-1 15,5 4 0-15,9 0-1 16,-5-4 1-16,-4 4-3 0,-5-4 0 16,-8 0-4-16,-6 8 0 15</inkml:trace>
          <inkml:trace contextRef="#ctx0" brushRef="#br0" timeOffset="5954.7077">3126-1012 22 0,'4'17'11'0,"-17"3"-10"15,8-8 16-15,-4 13-16 16,-5 11 0-16,-4 5 0 16,-5 3 1-16,0 13-3 0,5-4 1 0,0-12 1 15,4-5 0-15,0-7 0 16,0-9 0-16,5-16 0 16,5-12 0-16,-1-12 0 15,5-9 0 1,9-48 0 15,5 12 0-31,0-4 0 0,4 8 1 16,0 8-1-16,1 8 1 15,-1 13-2-15,0 4 1 16,5 7-1-16,0 5 0 16,0 4 0-16,13 4 0 15,10 8-2-15,-5 0 0 16,10 0-2-16,-10 4 0 0,0-4-5 15,0 0 1-15</inkml:trace>
          <inkml:trace contextRef="#ctx0" brushRef="#br0" timeOffset="6686.9097">3967-1077 36 0,'0'-36'18'0,"-37"15"-23"0,24 13 37 0,-15 16-31 16,-8 1 0-16,-15 7 1 16,1 4 0-16,0 0-3 15,13 1 0-15,5 3 2 16,9 5 0-16,10-1-1 31,8 5 0-31,14-1 0 16,10-3 0-16,3-1-1 15,6 5 1-15,4 3 0 16,0 5 0-16,-14-1 0 16,-9 1 1-16,-9-4-1 15,-9 3 0-15,-9-3 0 16,-14-5 1-16,0-7-1 0,0-5 1 0,4-8-5 16,6-4 1-16,8-8-8 15,0-4 1-15,14-8-1 16,9-8 0-16</inkml:trace>
          <inkml:trace contextRef="#ctx0" brushRef="#br0" timeOffset="7124.9135">3825-426 27 0,'-18'-17'13'0,"45"-11"-12"15,-13 20 20-15,0-4-19 16,4 3 1-16,10-3 0 16,13 0 1-16,9 4-6 15,-4 4 1-15,-5 0 2 0,0-4 1 16,0 0-4-16,0 3 0 15,1 1-5-15,-6-4 0 16,-4 0-2-16,0-4 0 16</inkml:trace>
          <inkml:trace contextRef="#ctx0" brushRef="#br0" timeOffset="6891.9144">4205-971 25 0,'0'4'12'0,"9"-8"-14"0,-9 4 23 16,-5 12-20-16,5 4 1 0,-4 13 1 31,-10 3 1-31,5 1-6 16,0 12 1-16,0 3 0 15,-5 5 0-15,5-4-7 16,-10-4 0-16</inkml:trace>
          <inkml:trace contextRef="#ctx0" brushRef="#br0" timeOffset="7272.0919">4173-1073 24 0,'4'-16'12'0,"24"8"-16"0,-19 4 21 16,9 0-20-16,10 4 1 0,13-4-9 15,9-4 0-15,14 4 12 16,5 0 0-16</inkml:trace>
          <inkml:trace contextRef="#ctx0" brushRef="#br0" timeOffset="7556.8156">5032-1207 24 0,'-4'4'12'0,"-33"-20"-9"0,28 20 25 16,-9 0-26-16,-14 0 1 15,-9 4 1-15,-5 1 1 16,0 7-7-16,5 4 1 16,9-4 3-1,9 9 0-15,9 3-2 16,14-7 1-16,10 3-2 0,12 8 1 15,15 1 0-15,-5 4 0 16,0-1-1-16,0-3 1 16,-5 3 0-16,-8 13 0 15,-10-4 1-15,-14-1 0 16,-13-3 0-16,-19-4 0 16,-13-5-1-16,-14 1 1 15,-9-9-6-15,-5-4 0 0,5 1-6 16,0-13 1-16</inkml:trace>
        </inkml:traceGroup>
      </inkml:traceGroup>
    </inkml:traceGroup>
    <inkml:traceGroup>
      <inkml:annotationXML>
        <emma:emma xmlns:emma="http://www.w3.org/2003/04/emma" version="1.0">
          <emma:interpretation id="{A167EC47-0893-4C6A-B6B3-87B86A17126F}" emma:medium="tactile" emma:mode="ink">
            <msink:context xmlns:msink="http://schemas.microsoft.com/ink/2010/main" type="paragraph" rotatedBoundingBox="19868,12448 20379,10986 21397,11342 20886,1280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07CE9CA-CB0D-4BDB-9304-FCA0DE482C8D}" emma:medium="tactile" emma:mode="ink">
              <msink:context xmlns:msink="http://schemas.microsoft.com/ink/2010/main" type="line" rotatedBoundingBox="19868,12448 20379,10986 21397,11342 20886,12804"/>
            </emma:interpretation>
          </emma:emma>
        </inkml:annotationXML>
        <inkml:traceGroup>
          <inkml:annotationXML>
            <emma:emma xmlns:emma="http://www.w3.org/2003/04/emma" version="1.0">
              <emma:interpretation id="{1923C349-8A6E-4DBF-BF3D-17C77A0D0D51}" emma:medium="tactile" emma:mode="ink">
                <msink:context xmlns:msink="http://schemas.microsoft.com/ink/2010/main" type="inkWord" rotatedBoundingBox="19868,12448 20379,10986 21397,11342 20886,12804"/>
              </emma:interpretation>
              <emma:one-of disjunction-type="recognition" id="oneOf2">
                <emma:interpretation id="interp10" emma:lang="en-GB" emma:confidence="0">
                  <emma:literal>4</emma:literal>
                </emma:interpretation>
                <emma:interpretation id="interp11" emma:lang="en-GB" emma:confidence="0">
                  <emma:literal>9</emma:literal>
                </emma:interpretation>
                <emma:interpretation id="interp12" emma:lang="en-GB" emma:confidence="0">
                  <emma:literal>5</emma:literal>
                </emma:interpretation>
                <emma:interpretation id="interp13" emma:lang="en-GB" emma:confidence="0">
                  <emma:literal>*</emma:literal>
                </emma:interpretation>
                <emma:interpretation id="interp14" emma:lang="en-GB" emma:confidence="0">
                  <emma:literal>.</emma:literal>
                </emma:interpretation>
              </emma:one-of>
            </emma:emma>
          </inkml:annotationXML>
          <inkml:trace contextRef="#ctx0" brushRef="#br0" timeOffset="30903.1334">584 86 16 0,'-14'-33'8'0,"19"21"-5"0,-5 12 2 16,0-8-4-16,-5 0 1 15,-4-5 2 1,4 5 1-16,1 4-6 15,-1 0 0-15,5 4 3 16,0 4 1-16,0 8-1 16,-4 13 0-16,-6 7-1 15,1 17 1-15,-4 12-1 16,-10 0 0-16,0 12-1 0,0 13 1 0,0 11-1 31,-4 9 1-31,-1-1-1 16,1-3 1-16,4-13 0 15,0-3 0-15,5-5 0 0,0-4 1 16,4-20-1-16,0-8 0 16,5 0 0-1,0-9 0-15,0-7-1 0,0-9 1 16,-1 1-1-16,6-5 0 16,-1 0 0-16,1-12 1 15,-1 5-1-15,1-5 1 16,-1-4 0-16,0 0 0 15,1-4 0-15,-1-4 1 16,1-4-1-16,-1-5 0 0,1 5 0 16,-1-4 0-16,0 4-1 15,1 0 1-15,-1 0-1 16,1 0 1-16,-1-5-1 16,5 1 1-16,0-8-1 15,-4-4 1-15,4-13 0 0,-5 4 0 31,0-11 0-31,1-5 1 0,-1 0-1 16,-4-12 1-16,0 4 0 16,-5 5 0-16,5 3 0 15,0 4 0-15,0 8-1 16,0 9 1-16,4 8-3 16,1-1 1-16,4 13-2 15,0 8 1-15,4 8-1 0,1 17 1 16,4 7-1-16,5 13 1 15,-5 0 0-15,4 12 1 16,1-5 0-16,0 5 0 16,4 4 0-16,5-8 0 15,4-8 0-15,1-9 1 0,4-7-1 16,4-5 1-16,15-16 0 16,17-20 1-16,5-20 0 31,14-5 0-31,5-20 0 15,4-4 0-15,0-20-3 0,-5 0 1 16,-4 3-8-16,-14 13 1 0,-22 13-7 16,-10 3 1-1</inkml:trace>
        </inkml:traceGroup>
      </inkml:traceGroup>
    </inkml:traceGroup>
    <inkml:traceGroup>
      <inkml:annotationXML>
        <emma:emma xmlns:emma="http://www.w3.org/2003/04/emma" version="1.0">
          <emma:interpretation id="{87C46C85-7009-41BC-84E3-F86C811F4B89}" emma:medium="tactile" emma:mode="ink">
            <msink:context xmlns:msink="http://schemas.microsoft.com/ink/2010/main" type="paragraph" rotatedBoundingBox="16333,13299 24323,13682 24275,14683 16285,143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E7433E-40A1-4598-BCDA-C1B7B19BA108}" emma:medium="tactile" emma:mode="ink">
              <msink:context xmlns:msink="http://schemas.microsoft.com/ink/2010/main" type="line" rotatedBoundingBox="16333,13299 24323,13682 24275,14683 16285,14300">
                <msink:destinationLink direction="with" ref="{587B267C-30D5-4494-9C0C-B718DADC72ED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6BAD58D-F93D-4B99-B4AD-556305E1DF21}" emma:medium="tactile" emma:mode="ink">
                <msink:context xmlns:msink="http://schemas.microsoft.com/ink/2010/main" type="inkWord" rotatedBoundingBox="16333,13299 24323,13682 24275,14683 16285,14300"/>
              </emma:interpretation>
              <emma:one-of disjunction-type="recognition" id="oneOf3">
                <emma:interpretation id="interp15" emma:lang="en-GB" emma:confidence="0">
                  <emma:literal>AN IMAGE</emma:literal>
                </emma:interpretation>
                <emma:interpretation id="interp16" emma:lang="en-GB" emma:confidence="0">
                  <emma:literal>AwinAffnz</emma:literal>
                </emma:interpretation>
                <emma:interpretation id="interp17" emma:lang="en-GB" emma:confidence="0">
                  <emma:literal>ANIMADVERT</emma:literal>
                </emma:interpretation>
                <emma:interpretation id="interp18" emma:lang="en-GB" emma:confidence="0">
                  <emma:literal>AWA MAGE</emma:literal>
                </emma:interpretation>
                <emma:interpretation id="interp19" emma:lang="en-GB" emma:confidence="0">
                  <emma:literal>Awinfofn2</emma:literal>
                </emma:interpretation>
              </emma:one-of>
            </emma:emma>
          </inkml:annotationXML>
          <inkml:trace contextRef="#ctx0" brushRef="#br0" timeOffset="22170.5735">-3449 2264 8 0,'5'-12'4'0,"-1"8"-4"0,-4 4 5 16,0-8-4-16,0 8 0 31,0 0 1-31,-4-4 1 0,-1 8-3 16,-4 4 0-16,-5 8 3 15,1 21 0-15,-10 3-1 16,0 17 0-16,-4 12 0 15,-10 12 0-15,-4 5-1 16,9 3 0-16,0-3-1 16,4-17 1-16,6-12-1 0,3-17 1 15,6-11-1-15,8-25 1 16,10-21 0-16,8-11 0 16,1-13 0-16,4-12 0 0,5-3-1 15,0 3 1-15,0-8-1 16,4-4 1-16,-4 8-1 31,0 8 0-31,0 8-1 16,4 9 1-16,1 8-1 15,4 3 1-15,0 13-1 0,4 4 1 16,-8 8 0-16,-1 8 0 16,1 1 1-16,-1 11 0 15,-4 8 0-15,0-3 1 16,-5-5-1-16,0 9 1 0,-4 7-1 15,0 5 1-15,-1 4 0 16,-8 4 0-16,4 4-1 16,-4-5 0-16,-1-3-1 15,1-8 0-15,-1-9-2 16,-4-3 0-16,5-5-6 16,-5-8 1-16,0 9-1 15,0-13 1-15</inkml:trace>
          <inkml:trace contextRef="#ctx0" brushRef="#br0" timeOffset="22377.2819">-3645 2857 22 0,'4'0'11'0,"42"-16"-17"0,-23 8 22 16,9-4-20-16,9 0 0 16,9-1-7-16,10 1 1 0</inkml:trace>
          <inkml:trace contextRef="#ctx0" brushRef="#br0" timeOffset="22927.8284">-2854 2492 17 0,'-5'-21'8'0,"19"5"-8"0,-10 16 12 0,-4 0-11 16,5 8 0-16,-5 8 1 0,-5 9 1 15,-4 11-4-15,0 17 1 16,0 4 2-16,0 16 0 16,4-8-1-16,1 0 1 15,4-16-1-15,0-4 1 16,4-17-1-16,5-20 1 16,5-8 0-1,4-20 0-15,10-4 0 16,8-13 0-16,1-8-1 15,-1-3 0-15,1 7-1 16,-5 0 1-16,-4 5-2 16,-6 7 1-16,-3 21-1 15,-6 0 0-15,-3 16 0 16,-6 21 1-16,1 7-1 0,-1 1 1 0,1 16-1 16,-5-1 1-16,4 1 0 15,6-16 1-15,8-13 0 16,5-8 0-16,4-12 0 15,10-20 1-15,4-12 0 16,-5-13 0-16,6-12-1 16,-1 5 1-16,0-13-2 15,5 0 1-15,4 0-1 0,-9 12 0 16,-4 4-3-16,-5 9 1 16,-5 15-8-16,-4 13 1 15</inkml:trace>
          <inkml:trace contextRef="#ctx0" brushRef="#br0" timeOffset="23810.182">-1867 3288 14 0,'-4'-12'7'0,"26"4"0"0,-8 0 4 0,9 4-11 16,4-5 1-16,10 5 1 15,9-8 0-15,-1 4-2 16,1 0 1-16,0 0 1 0,4 0 1 16,10 0-1-16,-5-1 1 15,-1 1-1 1,-3 8 0-16,-10-4-3 0,-5 0 0 16,-4 0-5-16,-9 0 0 15,-4 0-2-15,-10 0 1 16</inkml:trace>
          <inkml:trace contextRef="#ctx0" brushRef="#br0" timeOffset="24063.9286">-1602 2548 22 0,'14'-36'11'0,"55"20"-14"0,-51 12 21 0,14-5-19 15,5 1 1-15,13 0-2 16,0 8 1-16,5 0 0 16,4 4 0-16,1 0-5 15,-5 8 0-15</inkml:trace>
          <inkml:trace contextRef="#ctx0" brushRef="#br0" timeOffset="23547.2272">-1245 2557 22 0,'-18'-37'11'0,"22"25"-8"0,1 4 12 0,-5 8-15 15,0 0 0-15,0 4 1 16,-5 4 1-16,-4 12-2 31,-5 0 1-31,-8 25 1 16,-6 12 0-16,1 24 0 0,-1 5 1 15,-4 11-1-15,0-7 0 16,-4-5-1-16,8-16 0 16,10-8-4-16,0-16 0 15,4-9-6-15,5-11 1 16</inkml:trace>
          <inkml:trace contextRef="#ctx0" brushRef="#br0" timeOffset="24795.5817">-664 2492 9 0,'9'-5'4'0,"0"10"-2"0,-5-1 2 0,-4 12-4 16,-4 8 0-16,-5 1 1 31,-5 11 0-31,-4 13-1 0,-1 8 1 0,6 8 0 16,-1-8 1-16,5-8 0 15,-5-9 0-15,10-7 0 16,-1-13 0-16,5-12 0 15,0-8 0-15,9-20-1 16,5-13 1-16,4-7-1 16,5-9 0-16,4 4-1 0,1 5 1 15,-5-1-1-15,0 17 0 16,-5-1 0-16,0 13 0 16,-4 4 0-16,-5 4 0 15,5 8 0-15,-1 4 0 16,6 0 0-16,4 0 0 15,-5-4 0 1,5-4 1-16,4-4 0 16,10-8 1-16,-1 0 0 15,6 0 0-15,-1-5 0 16,-5-3 0-16,1-4-1 16,-5-1 1-16,-5 5-1 15,1 0 0-15,-5 3-1 16,-5 9 1-16,-4 8 0 0,-5 12 0 0,-9 17 0 15,-5-1 1-15,1 17-1 16,-6 16 0-16,6 8 0 16,-1 12 1-16,-4 5-3 15,0-5 0-15,0-4-2 16,4-8 0-16,1-16-6 31,4-8 0-31</inkml:trace>
          <inkml:trace contextRef="#ctx0" brushRef="#br0" timeOffset="25534.1015">328 3004 25 0,'4'-21'12'0,"28"13"-15"31,-9 0 25-31,14 4-22 0,13-4 0 0,-4 4-1 16,4-8 0-16,9 3-3 15,5-3 1-15,5 0-4 16,-9 4 1-16</inkml:trace>
          <inkml:trace contextRef="#ctx0" brushRef="#br0" timeOffset="25449.9153">725 2654 12 0,'-4'0'6'0,"-10"20"0"31,10-7 2-31,-6 7-7 0,1 4 1 16,-14 9 1-16,-4 12 1 15,-5 3-4-15,-5 1 0 16,5 0 3-16,0-13 0 16,5-3-1-16,4-9 1 15,19-12-2-15,4-12 1 16,13-8-1-16,19-28 0 0,0-1-1 15,-4-12 1-15,4-3-1 16,4-5 0-16,5 8 0 16,1 4 0-16,-1 1 0 15,-5-1 0-15,-4 16 0 16,-4 5 0-16,-5 16 0 16,-10 4 1-1,1 12 0-15,-5 0 0 0,-4 16 0 16,-5 13 1-16,-5 12-1 15,1 4 0-15,-1 16-1 16,1 0 1-16,-1 4-1 16,0-4 1-16,1 0-1 15,-1-16 0-15,1-8-1 16,-1-9 0-16,5-7-2 0,0-9 1 16,0-4-6-16,0-8 0 15,5-4-1-15,-5-16 1 16</inkml:trace>
          <inkml:trace contextRef="#ctx0" brushRef="#br0" timeOffset="26850.7442">1571 2609 21 0,'14'-20'10'0,"18"-12"-10"16,-23 23 17-16,0 1-17 15,-4 4 1-15,-5 4-1 16,-5 4 1-16,-8 8-1 16,-10 1 0-16,-5 11 1 15,-8 17 1-15,-1 12-1 16,5 8 0-16,0 12 0 0,5 4 0 0,-1 8-1 16,5-8 1-16,5-3-2 15,9-5 1-15,9-8-1 16,5-13 0-16,-1-11 0 15,5-13 1-15,5-11-1 16,9-9 1-16,4-17 0 16,1 5 0-16,4-12 0 0,0-8 1 15,-9-9-1-15,-5 0 1 16,-4 13 0-16,-14-4 0 16,-10-1 0-16,-8 9 0 15,-5 8 0-15,0-1 1 16,1 5-1-16,-1 0 1 31,4 8-2-31,1 0 1 0,9-4-1 16,0 4 0-16,4 0-1 15,10-4 0-15,9 0 0 16,4-4 1-16,9-13-1 16,10 5 1-16,4-4 0 15,5 0 1-15,-1-9-1 16,1 5 1-16,0 8 0 0,0-1 0 0,-5 5 0 15,-9 0 0-15,-5 4 0 16,-9 0 0-16,-4 8 0 16,-14 12 0-16,-4 8-1 15,-6 13 1-15,1-1-1 16,-4 5 1-16,-1 11-1 31,5 1 0-31,0-8 0 0,-1-9 1 16,6-3-1-16,-1-13 0 15,5-12 1-15,0-12 0 16,0-12-1-16,5-13 1 16,-1-7 0-16,6-5 0 15,-6-8 0-15,5-4 0 16,0 0 0-16,1 4 0 16,-1 9 0-16,0 3 0 15,0 9 0-15,0 3 0 16,10 9-1-16,-1 4 1 0,5-1-1 15,4 5 0-15,1 4-1 16,4 4 1-16,4-4 0 16,5 8 0-16,5-4-2 0,4 0 0 0,1 0-3 15,-6 4 0-15,-8 0-6 16,-10 0 1-16</inkml:trace>
          <inkml:trace contextRef="#ctx0" brushRef="#br0" timeOffset="26867.3578">1777 3203 24 0,'23'8'12'0,"64"-12"-16"0,-60-4 19 0,14 4-17 0,5 0 1 15,9-1-9-15,4 1 1 16,1-4 8-16,-1-4 1 15</inkml:trace>
          <inkml:trace contextRef="#ctx0" brushRef="#br0" timeOffset="26866.3578">1846 2890 36 0,'36'-8'18'0,"79"-9"-24"15,-93 13 30-15,6 4-29 16,8-4 1-16,1 4-6 16,4 0 1-16,-4 0 7 15,-10 0 0-15</inkml:trace>
          <inkml:trace contextRef="#ctx0" brushRef="#br0" timeOffset="27435.6902">2641 2857 19 0,'-9'-12'9'0,"-5"4"-8"16,14 8 18-16,-4 0-18 15,-1 4 0-15,-4 0 0 16,0 8 1-16,0 13-2 0,-5 7 0 0,0 13 1 16,1 8 1-16,3 12-1 15,1-8 0-15,5 8-1 16,-1 0 1-16,5-8-1 16,0-13 0-16,0-11 1 15,5-13 0-15,4-16 1 16,-5-20 0-16,1-13 0 0,0-7 1 15,-10-21-1-15,5-16 1 16,0 0-1-16,0-9 0 31,5-11-1-31,8 20 1 16,1 12-2-16,4 16 1 16,5 13-1-1,5 7 0-15,4 5 0 16,0 4 0-16,0 8 0 15,4 8 0-15,-4 4-1 16,0 4 1-16,-4 4 0 16,-6 0 0-16,-8 0 0 15,-9 5 1-15,-10-1-1 16,-4 0 0-16,0 0 0 16,-5-3 1-16,0-1-1 0,1 0 1 0,4 8-2 15,-5 1 1-15,5 7 0 16,4 0 0-16,-4 5 0 15,4-1 0-15,5 1 0 16,0-1 0-16,5 9 0 31,4 0 0-31,5-5-1 0,4 1 1 16,5-9-1-16,4 1 0 16,5-5-3-16,5-8 0 15,4-7-5-15,0-5 1 16,1-4-2-16,-10-13 0 15</inkml:trace>
          <inkml:trace contextRef="#ctx0" brushRef="#br0" timeOffset="27898.358">3391 2622 30 0,'-32'-9'15'0,"55"-3"-18"0,-9 12 30 0,8 0-27 15,1 0 0-15,9 0 0 16,14 0 1-16,4 0-2 16,5 4 1-16,0-4 0 15,0 8 0-15,-14 9 0 16,-9 7 1-16,-9 9-1 31,-9 3 0-31,-14 1 0 0,-10 12 1 16,-12 7-1-16,-15 1 1 15,-4 4-1-15,-9 0 0 16,13 8 0-16,5-16 1 16,9-4-1-16,0 0 0 15,14-1 0 1,9-3 0-16,18-4-1 0,19-5 1 16,22 1-2-16,19-13 0 15,9-3-1-15,-5-9 0 0,1 0-5 16,-6-8 1-16,-13-4-2 15,-13-8 1-15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40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8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2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1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5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4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15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2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5B22-3F05-49C5-B85E-4F604DCF59D8}" type="datetimeFigureOut">
              <a:rPr lang="en-GB" smtClean="0"/>
              <a:t>15/09/2016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FFE4-1A84-49F3-889A-A011ABF77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1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emf"/><Relationship Id="rId21" Type="http://schemas.openxmlformats.org/officeDocument/2006/relationships/image" Target="../media/image10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emf"/><Relationship Id="rId50" Type="http://schemas.openxmlformats.org/officeDocument/2006/relationships/customXml" Target="../ink/ink25.xml"/><Relationship Id="rId55" Type="http://schemas.openxmlformats.org/officeDocument/2006/relationships/image" Target="../media/image27.emf"/><Relationship Id="rId63" Type="http://schemas.openxmlformats.org/officeDocument/2006/relationships/image" Target="../media/image31.emf"/><Relationship Id="rId68" Type="http://schemas.openxmlformats.org/officeDocument/2006/relationships/customXml" Target="../ink/ink34.xml"/><Relationship Id="rId76" Type="http://schemas.openxmlformats.org/officeDocument/2006/relationships/customXml" Target="../ink/ink38.xml"/><Relationship Id="rId7" Type="http://schemas.openxmlformats.org/officeDocument/2006/relationships/image" Target="../media/image3.emf"/><Relationship Id="rId71" Type="http://schemas.openxmlformats.org/officeDocument/2006/relationships/image" Target="../media/image35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emf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emf"/><Relationship Id="rId40" Type="http://schemas.openxmlformats.org/officeDocument/2006/relationships/customXml" Target="../ink/ink20.xml"/><Relationship Id="rId45" Type="http://schemas.openxmlformats.org/officeDocument/2006/relationships/image" Target="../media/image22.emf"/><Relationship Id="rId53" Type="http://schemas.openxmlformats.org/officeDocument/2006/relationships/image" Target="../media/image26.emf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emf"/><Relationship Id="rId57" Type="http://schemas.openxmlformats.org/officeDocument/2006/relationships/image" Target="../media/image28.emf"/><Relationship Id="rId61" Type="http://schemas.openxmlformats.org/officeDocument/2006/relationships/image" Target="../media/image30.emf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emf"/><Relationship Id="rId73" Type="http://schemas.openxmlformats.org/officeDocument/2006/relationships/image" Target="../media/image36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Relationship Id="rId35" Type="http://schemas.openxmlformats.org/officeDocument/2006/relationships/image" Target="../media/image17.emf"/><Relationship Id="rId43" Type="http://schemas.openxmlformats.org/officeDocument/2006/relationships/image" Target="../media/image21.emf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emf"/><Relationship Id="rId77" Type="http://schemas.openxmlformats.org/officeDocument/2006/relationships/image" Target="../media/image38.emf"/><Relationship Id="rId8" Type="http://schemas.openxmlformats.org/officeDocument/2006/relationships/customXml" Target="../ink/ink4.xml"/><Relationship Id="rId51" Type="http://schemas.openxmlformats.org/officeDocument/2006/relationships/image" Target="../media/image25.emf"/><Relationship Id="rId72" Type="http://schemas.openxmlformats.org/officeDocument/2006/relationships/customXml" Target="../ink/ink36.xml"/><Relationship Id="rId3" Type="http://schemas.openxmlformats.org/officeDocument/2006/relationships/image" Target="../media/image1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emf"/><Relationship Id="rId67" Type="http://schemas.openxmlformats.org/officeDocument/2006/relationships/image" Target="../media/image33.emf"/><Relationship Id="rId20" Type="http://schemas.openxmlformats.org/officeDocument/2006/relationships/customXml" Target="../ink/ink10.xml"/><Relationship Id="rId41" Type="http://schemas.openxmlformats.org/officeDocument/2006/relationships/image" Target="../media/image20.emf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customXml" Target="../ink/ink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emf"/><Relationship Id="rId4" Type="http://schemas.openxmlformats.org/officeDocument/2006/relationships/customXml" Target="../ink/ink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Summary &amp; Planning</a:t>
            </a:r>
            <a:br>
              <a:rPr lang="en-GB" dirty="0" smtClean="0"/>
            </a:br>
            <a:r>
              <a:rPr lang="en-GB" dirty="0" smtClean="0"/>
              <a:t>Task 3.4.1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B. Nikolic</a:t>
            </a:r>
          </a:p>
          <a:p>
            <a:r>
              <a:rPr lang="en-GB" dirty="0" smtClean="0"/>
              <a:t>15/9/2016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7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 3.9 “Statistical </a:t>
            </a:r>
            <a:r>
              <a:rPr lang="en-GB" dirty="0"/>
              <a:t>Solvers Technology Benchmark </a:t>
            </a:r>
            <a:r>
              <a:rPr lang="en-GB" dirty="0" smtClean="0"/>
              <a:t>Report”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Report on efficiency, performance, scalability of statistical tools &amp; libraries used in likelihood calculations</a:t>
            </a:r>
          </a:p>
          <a:p>
            <a:r>
              <a:rPr lang="en-GB" dirty="0" smtClean="0"/>
              <a:t>Should include at minimum:</a:t>
            </a:r>
          </a:p>
          <a:p>
            <a:pPr lvl="1"/>
            <a:r>
              <a:rPr lang="en-GB" dirty="0" smtClean="0"/>
              <a:t>PLIBS, SMART, ROAST, MW-INFERENCE, AWIMAGER2, PLISA, STAT PLANNER</a:t>
            </a:r>
          </a:p>
          <a:p>
            <a:r>
              <a:rPr lang="en-GB" dirty="0" smtClean="0"/>
              <a:t>Comparison with existing software/approaches essential</a:t>
            </a:r>
          </a:p>
          <a:p>
            <a:r>
              <a:rPr lang="en-GB" dirty="0" smtClean="0"/>
              <a:t>Where new software is not yet functioning, a benchmark of existing technology in the relevant area is appropriate</a:t>
            </a:r>
          </a:p>
        </p:txBody>
      </p:sp>
    </p:spTree>
    <p:extLst>
      <p:ext uri="{BB962C8B-B14F-4D97-AF65-F5344CB8AC3E}">
        <p14:creationId xmlns:p14="http://schemas.microsoft.com/office/powerpoint/2010/main" val="284551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Contributions (whole of 3.4)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393088"/>
              </p:ext>
            </p:extLst>
          </p:nvPr>
        </p:nvGraphicFramePr>
        <p:xfrm>
          <a:off x="838200" y="1825625"/>
          <a:ext cx="10515604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964"/>
                <a:gridCol w="955964"/>
                <a:gridCol w="955964"/>
                <a:gridCol w="955964"/>
                <a:gridCol w="955964"/>
                <a:gridCol w="955964"/>
                <a:gridCol w="865574"/>
                <a:gridCol w="1046354"/>
                <a:gridCol w="1104315"/>
                <a:gridCol w="807613"/>
                <a:gridCol w="9559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Partner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INAF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UCAM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LAPP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IAP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CPPM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CEA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ASTRON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INFN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Effort (PM)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Contact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F. Pasian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B. Nikolic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P. Aubert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E. Chassande-Mottin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T. </a:t>
                      </a:r>
                      <a:r>
                        <a:rPr lang="en-GB" dirty="0" err="1" smtClean="0"/>
                        <a:t>Stolarczyk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T. Dijkema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M.</a:t>
                      </a:r>
                      <a:r>
                        <a:rPr lang="en-GB" baseline="0" dirty="0" smtClean="0"/>
                        <a:t> Kettenis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C. Bozza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70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Upcoming Deliverables &amp; Milestones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D.3.9 M24 (30</a:t>
            </a:r>
            <a:r>
              <a:rPr lang="en-GB" baseline="30000" dirty="0" smtClean="0"/>
              <a:t>th</a:t>
            </a:r>
            <a:r>
              <a:rPr lang="en-GB" dirty="0" smtClean="0"/>
              <a:t> April 2017): </a:t>
            </a:r>
            <a:r>
              <a:rPr lang="en-GB" b="1" dirty="0"/>
              <a:t>Statistical Solvers Technology Benchmark </a:t>
            </a:r>
            <a:r>
              <a:rPr lang="en-GB" b="1" dirty="0" smtClean="0"/>
              <a:t>Report</a:t>
            </a:r>
          </a:p>
          <a:p>
            <a:r>
              <a:rPr lang="en-GB" dirty="0" smtClean="0"/>
              <a:t>?Mid-term review?</a:t>
            </a:r>
          </a:p>
          <a:p>
            <a:r>
              <a:rPr lang="en-GB" dirty="0" smtClean="0"/>
              <a:t>D.3.17 M48 (30</a:t>
            </a:r>
            <a:r>
              <a:rPr lang="en-GB" baseline="30000" dirty="0" smtClean="0"/>
              <a:t>th</a:t>
            </a:r>
            <a:r>
              <a:rPr lang="en-GB" dirty="0" smtClean="0"/>
              <a:t> April 2019): </a:t>
            </a:r>
            <a:r>
              <a:rPr lang="en-GB" b="1" dirty="0" smtClean="0"/>
              <a:t>Release of software libraries </a:t>
            </a:r>
          </a:p>
          <a:p>
            <a:r>
              <a:rPr lang="en-GB" dirty="0" smtClean="0"/>
              <a:t>Contribution to final report (30</a:t>
            </a:r>
            <a:r>
              <a:rPr lang="en-GB" baseline="30000" dirty="0" smtClean="0"/>
              <a:t>th</a:t>
            </a:r>
            <a:r>
              <a:rPr lang="en-GB" dirty="0" smtClean="0"/>
              <a:t> April 2019)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5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3.4.1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Developing </a:t>
            </a:r>
            <a:r>
              <a:rPr lang="en-GB" dirty="0"/>
              <a:t>a collection of statistically robust and domain independent open source </a:t>
            </a:r>
            <a:r>
              <a:rPr lang="en-GB" dirty="0" smtClean="0"/>
              <a:t>software libraries </a:t>
            </a:r>
            <a:r>
              <a:rPr lang="en-GB" dirty="0"/>
              <a:t>for data analysis and data mining on Peta-scale datasets. This will enable a </a:t>
            </a:r>
            <a:r>
              <a:rPr lang="en-GB" dirty="0" smtClean="0"/>
              <a:t>sustained community-based </a:t>
            </a:r>
            <a:r>
              <a:rPr lang="en-GB" dirty="0"/>
              <a:t>effort towards excellent exploitation of all data generated by the ESFRI </a:t>
            </a:r>
            <a:r>
              <a:rPr lang="en-GB" dirty="0" smtClean="0"/>
              <a:t>and pathfinder </a:t>
            </a:r>
            <a:r>
              <a:rPr lang="en-GB" dirty="0"/>
              <a:t>facilities. The initial set of libraries developed within this task are in particular:</a:t>
            </a:r>
          </a:p>
          <a:p>
            <a:r>
              <a:rPr lang="en-GB" dirty="0" smtClean="0"/>
              <a:t>Statistically </a:t>
            </a:r>
            <a:r>
              <a:rPr lang="en-GB" dirty="0"/>
              <a:t>robust approaches (Bayesian and likelihood analyses) to advance </a:t>
            </a:r>
            <a:r>
              <a:rPr lang="en-GB" dirty="0" smtClean="0"/>
              <a:t>cross-matching between </a:t>
            </a:r>
            <a:r>
              <a:rPr lang="en-GB" dirty="0"/>
              <a:t>catalogues and transients detected via different instruments</a:t>
            </a:r>
          </a:p>
          <a:p>
            <a:r>
              <a:rPr lang="en-GB" dirty="0" smtClean="0"/>
              <a:t>Domain </a:t>
            </a:r>
            <a:r>
              <a:rPr lang="en-GB" dirty="0"/>
              <a:t>independent image analysis for simultaneous feature classification and </a:t>
            </a:r>
            <a:r>
              <a:rPr lang="en-GB" dirty="0" smtClean="0"/>
              <a:t>extraction in </a:t>
            </a:r>
            <a:r>
              <a:rPr lang="en-GB" dirty="0"/>
              <a:t>multi-dimensional/multi-resolution data where the data are from multiple </a:t>
            </a:r>
            <a:r>
              <a:rPr lang="en-GB" dirty="0" smtClean="0"/>
              <a:t>instruments.</a:t>
            </a:r>
          </a:p>
          <a:p>
            <a:r>
              <a:rPr lang="en-GB" dirty="0" smtClean="0"/>
              <a:t>Effective </a:t>
            </a:r>
            <a:r>
              <a:rPr lang="en-GB" dirty="0"/>
              <a:t>likelihood reconstruction methods and new graphical processing </a:t>
            </a:r>
            <a:r>
              <a:rPr lang="en-GB" dirty="0" smtClean="0"/>
              <a:t>approaches (mainly </a:t>
            </a:r>
            <a:r>
              <a:rPr lang="en-GB" dirty="0"/>
              <a:t>for event-based and signal-based projects but not exclusively) optimised for </a:t>
            </a:r>
            <a:r>
              <a:rPr lang="en-GB" dirty="0" err="1" smtClean="0"/>
              <a:t>newcomputing</a:t>
            </a:r>
            <a:r>
              <a:rPr lang="en-GB" dirty="0" smtClean="0"/>
              <a:t> </a:t>
            </a:r>
            <a:r>
              <a:rPr lang="en-GB" dirty="0"/>
              <a:t>technologies and maximum efficiency.</a:t>
            </a:r>
          </a:p>
        </p:txBody>
      </p:sp>
    </p:spTree>
    <p:extLst>
      <p:ext uri="{BB962C8B-B14F-4D97-AF65-F5344CB8AC3E}">
        <p14:creationId xmlns:p14="http://schemas.microsoft.com/office/powerpoint/2010/main" val="144209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Missing partner contributions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Following partners do not appear in the deliverables table for our 1</a:t>
            </a:r>
            <a:r>
              <a:rPr lang="en-GB" baseline="30000" dirty="0" smtClean="0"/>
              <a:t>st</a:t>
            </a:r>
            <a:r>
              <a:rPr lang="en-GB" dirty="0" smtClean="0"/>
              <a:t> milestone:</a:t>
            </a:r>
          </a:p>
          <a:p>
            <a:pPr lvl="1"/>
            <a:r>
              <a:rPr lang="en-GB" dirty="0" smtClean="0"/>
              <a:t>IAP</a:t>
            </a:r>
          </a:p>
          <a:p>
            <a:pPr lvl="1"/>
            <a:r>
              <a:rPr lang="en-GB" dirty="0" smtClean="0"/>
              <a:t>APC</a:t>
            </a:r>
          </a:p>
          <a:p>
            <a:pPr lvl="1"/>
            <a:r>
              <a:rPr lang="en-GB" dirty="0" smtClean="0"/>
              <a:t>CPPM</a:t>
            </a:r>
          </a:p>
          <a:p>
            <a:pPr marL="457200" lvl="1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8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Planned deliverables within 3.4.1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718067"/>
              </p:ext>
            </p:extLst>
          </p:nvPr>
        </p:nvGraphicFramePr>
        <p:xfrm>
          <a:off x="326136" y="1503756"/>
          <a:ext cx="10778337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891"/>
                <a:gridCol w="6686093"/>
                <a:gridCol w="214335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Short Description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SMART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Library of sparse methods for signal and image processing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PLIBS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Library of optimised low-level</a:t>
                      </a:r>
                      <a:r>
                        <a:rPr lang="en-GB" baseline="0" dirty="0" smtClean="0"/>
                        <a:t>/elementary functions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MW-Inference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Source</a:t>
                      </a:r>
                      <a:r>
                        <a:rPr lang="en-GB" baseline="0" dirty="0" smtClean="0"/>
                        <a:t> detection and classification for multi-wavelength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StatPlanner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Planning</a:t>
                      </a:r>
                      <a:r>
                        <a:rPr lang="en-GB" baseline="0" dirty="0" smtClean="0"/>
                        <a:t> statistical studies based on catalogues of observations and sources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VLBI in the cloud?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Cloud computing and minimal re-computation for CASA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Overlap with 3.4.2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AWImager2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Imaging of radio-interferometric data with AW-projection.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CASAsynthesis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Base</a:t>
                      </a:r>
                      <a:r>
                        <a:rPr lang="en-GB" baseline="0" dirty="0" smtClean="0"/>
                        <a:t> library for AWImager2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DPPP?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Streaming framework for radio interferometric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Overlap with 3.4.2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CORELib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Library of cosmic ray events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ROAst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Extension of the Root framework library for Astronomy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pLISA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Identification and Study of </a:t>
                      </a:r>
                      <a:r>
                        <a:rPr lang="en-GB" dirty="0" err="1" smtClean="0"/>
                        <a:t>Astroparticles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57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Limited overlap </a:t>
            </a:r>
          </a:p>
          <a:p>
            <a:r>
              <a:rPr lang="en-GB" u="sng" dirty="0" smtClean="0"/>
              <a:t>Potential </a:t>
            </a:r>
            <a:r>
              <a:rPr lang="en-GB" dirty="0" smtClean="0"/>
              <a:t> synergies &amp; reuse which we should investigate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38223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/>
              <p14:cNvContentPartPr/>
              <p14:nvPr/>
            </p14:nvContentPartPr>
            <p14:xfrm>
              <a:off x="2456352" y="315058"/>
              <a:ext cx="1392480" cy="86004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9872" y="305698"/>
                <a:ext cx="1410840" cy="87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/>
              <p14:cNvContentPartPr/>
              <p14:nvPr/>
            </p14:nvContentPartPr>
            <p14:xfrm>
              <a:off x="1465272" y="1684498"/>
              <a:ext cx="1819080" cy="7786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60232" y="1670818"/>
                <a:ext cx="1837440" cy="80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1" name="Ink 30"/>
              <p14:cNvContentPartPr/>
              <p14:nvPr/>
            </p14:nvContentPartPr>
            <p14:xfrm>
              <a:off x="4149072" y="2244298"/>
              <a:ext cx="1331280" cy="73620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33592" y="2232058"/>
                <a:ext cx="1359720" cy="76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6" name="Ink 35"/>
              <p14:cNvContentPartPr/>
              <p14:nvPr/>
            </p14:nvContentPartPr>
            <p14:xfrm>
              <a:off x="4060152" y="46858"/>
              <a:ext cx="4478040" cy="113400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48632" y="37498"/>
                <a:ext cx="4502520" cy="115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9" name="Ink 38"/>
              <p14:cNvContentPartPr/>
              <p14:nvPr/>
            </p14:nvContentPartPr>
            <p14:xfrm>
              <a:off x="3029832" y="2007058"/>
              <a:ext cx="1233000" cy="53568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23352" y="1998058"/>
                <a:ext cx="1253880" cy="55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3" name="Ink 42"/>
              <p14:cNvContentPartPr/>
              <p14:nvPr/>
            </p14:nvContentPartPr>
            <p14:xfrm>
              <a:off x="2382192" y="300298"/>
              <a:ext cx="1471320" cy="75744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68872" y="290938"/>
                <a:ext cx="1498680" cy="78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6" name="Ink 65"/>
              <p14:cNvContentPartPr/>
              <p14:nvPr/>
            </p14:nvContentPartPr>
            <p14:xfrm>
              <a:off x="5656032" y="3168058"/>
              <a:ext cx="3639240" cy="86148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43072" y="3157618"/>
                <a:ext cx="3661920" cy="88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5" name="Ink 84"/>
              <p14:cNvContentPartPr/>
              <p14:nvPr/>
            </p14:nvContentPartPr>
            <p14:xfrm>
              <a:off x="5596632" y="4508338"/>
              <a:ext cx="3858480" cy="104904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85472" y="4494298"/>
                <a:ext cx="3881880" cy="10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7" name="Ink 86"/>
              <p14:cNvContentPartPr/>
              <p14:nvPr/>
            </p14:nvContentPartPr>
            <p14:xfrm>
              <a:off x="5866632" y="3462898"/>
              <a:ext cx="3175200" cy="1802160"/>
            </p14:xfrm>
          </p:contentPart>
        </mc:Choice>
        <mc:Fallback xmlns="">
          <p:pic>
            <p:nvPicPr>
              <p:cNvPr id="87" name="Ink 8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857632" y="3452818"/>
                <a:ext cx="3191400" cy="18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9" name="Ink 98"/>
              <p14:cNvContentPartPr/>
              <p14:nvPr/>
            </p14:nvContentPartPr>
            <p14:xfrm>
              <a:off x="640872" y="3520858"/>
              <a:ext cx="2958120" cy="38880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30072" y="3514018"/>
                <a:ext cx="2977920" cy="40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20" name="Ink 119"/>
              <p14:cNvContentPartPr/>
              <p14:nvPr/>
            </p14:nvContentPartPr>
            <p14:xfrm>
              <a:off x="426672" y="3188578"/>
              <a:ext cx="3583800" cy="965520"/>
            </p14:xfrm>
          </p:contentPart>
        </mc:Choice>
        <mc:Fallback xmlns="">
          <p:pic>
            <p:nvPicPr>
              <p:cNvPr id="120" name="Ink 11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5152" y="3172018"/>
                <a:ext cx="3608640" cy="9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24" name="Ink 123"/>
              <p14:cNvContentPartPr/>
              <p14:nvPr/>
            </p14:nvContentPartPr>
            <p14:xfrm>
              <a:off x="2956752" y="2738938"/>
              <a:ext cx="1264320" cy="534960"/>
            </p14:xfrm>
          </p:contentPart>
        </mc:Choice>
        <mc:Fallback xmlns="">
          <p:pic>
            <p:nvPicPr>
              <p:cNvPr id="124" name="Ink 12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943432" y="2727058"/>
                <a:ext cx="1283400" cy="55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3" name="Ink 152"/>
              <p14:cNvContentPartPr/>
              <p14:nvPr/>
            </p14:nvContentPartPr>
            <p14:xfrm>
              <a:off x="10108152" y="3563338"/>
              <a:ext cx="1488240" cy="532080"/>
            </p14:xfrm>
          </p:contentPart>
        </mc:Choice>
        <mc:Fallback xmlns="">
          <p:pic>
            <p:nvPicPr>
              <p:cNvPr id="153" name="Ink 15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098072" y="3555418"/>
                <a:ext cx="1506240" cy="55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63" name="Ink 162"/>
              <p14:cNvContentPartPr/>
              <p14:nvPr/>
            </p14:nvContentPartPr>
            <p14:xfrm>
              <a:off x="5354712" y="2249338"/>
              <a:ext cx="5608080" cy="1068840"/>
            </p14:xfrm>
          </p:contentPart>
        </mc:Choice>
        <mc:Fallback xmlns="">
          <p:pic>
            <p:nvPicPr>
              <p:cNvPr id="163" name="Ink 16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350032" y="2238898"/>
                <a:ext cx="5624280" cy="10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64" name="Ink 163"/>
              <p14:cNvContentPartPr/>
              <p14:nvPr/>
            </p14:nvContentPartPr>
            <p14:xfrm>
              <a:off x="9922752" y="3160498"/>
              <a:ext cx="1971000" cy="1262160"/>
            </p14:xfrm>
          </p:contentPart>
        </mc:Choice>
        <mc:Fallback xmlns="">
          <p:pic>
            <p:nvPicPr>
              <p:cNvPr id="164" name="Ink 16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911592" y="3152218"/>
                <a:ext cx="1995120" cy="128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70" name="Ink 169"/>
              <p14:cNvContentPartPr/>
              <p14:nvPr/>
            </p14:nvContentPartPr>
            <p14:xfrm>
              <a:off x="4335192" y="2435458"/>
              <a:ext cx="2282400" cy="753120"/>
            </p14:xfrm>
          </p:contentPart>
        </mc:Choice>
        <mc:Fallback xmlns="">
          <p:pic>
            <p:nvPicPr>
              <p:cNvPr id="170" name="Ink 16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323672" y="2427538"/>
                <a:ext cx="2305800" cy="77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92" name="Ink 191"/>
              <p14:cNvContentPartPr/>
              <p14:nvPr/>
            </p14:nvContentPartPr>
            <p14:xfrm>
              <a:off x="9324792" y="210298"/>
              <a:ext cx="2595960" cy="410400"/>
            </p14:xfrm>
          </p:contentPart>
        </mc:Choice>
        <mc:Fallback xmlns="">
          <p:pic>
            <p:nvPicPr>
              <p:cNvPr id="192" name="Ink 19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314712" y="202378"/>
                <a:ext cx="2612160" cy="4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06" name="Ink 205"/>
              <p14:cNvContentPartPr/>
              <p14:nvPr/>
            </p14:nvContentPartPr>
            <p14:xfrm>
              <a:off x="8871552" y="-39542"/>
              <a:ext cx="3035880" cy="1139040"/>
            </p14:xfrm>
          </p:contentPart>
        </mc:Choice>
        <mc:Fallback xmlns="">
          <p:pic>
            <p:nvPicPr>
              <p:cNvPr id="206" name="Ink 205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862912" y="-50702"/>
                <a:ext cx="3055320" cy="11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15" name="Ink 214"/>
              <p14:cNvContentPartPr/>
              <p14:nvPr/>
            </p14:nvContentPartPr>
            <p14:xfrm>
              <a:off x="9533232" y="1122178"/>
              <a:ext cx="2331000" cy="848880"/>
            </p14:xfrm>
          </p:contentPart>
        </mc:Choice>
        <mc:Fallback xmlns="">
          <p:pic>
            <p:nvPicPr>
              <p:cNvPr id="215" name="Ink 21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9523152" y="1112098"/>
                <a:ext cx="2353680" cy="87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16" name="Ink 215"/>
              <p14:cNvContentPartPr/>
              <p14:nvPr/>
            </p14:nvContentPartPr>
            <p14:xfrm>
              <a:off x="9828072" y="1309378"/>
              <a:ext cx="1814040" cy="326520"/>
            </p14:xfrm>
          </p:contentPart>
        </mc:Choice>
        <mc:Fallback xmlns="">
          <p:pic>
            <p:nvPicPr>
              <p:cNvPr id="216" name="Ink 215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818712" y="1302898"/>
                <a:ext cx="1833480" cy="3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25" name="Ink 224"/>
              <p14:cNvContentPartPr/>
              <p14:nvPr/>
            </p14:nvContentPartPr>
            <p14:xfrm>
              <a:off x="11454552" y="1052338"/>
              <a:ext cx="628560" cy="372600"/>
            </p14:xfrm>
          </p:contentPart>
        </mc:Choice>
        <mc:Fallback xmlns="">
          <p:pic>
            <p:nvPicPr>
              <p:cNvPr id="225" name="Ink 224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448072" y="1046578"/>
                <a:ext cx="641880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48" name="Ink 247"/>
              <p14:cNvContentPartPr/>
              <p14:nvPr/>
            </p14:nvContentPartPr>
            <p14:xfrm>
              <a:off x="4088952" y="592618"/>
              <a:ext cx="2233080" cy="74520"/>
            </p14:xfrm>
          </p:contentPart>
        </mc:Choice>
        <mc:Fallback xmlns="">
          <p:pic>
            <p:nvPicPr>
              <p:cNvPr id="248" name="Ink 247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083912" y="580738"/>
                <a:ext cx="224820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56" name="Ink 255"/>
              <p14:cNvContentPartPr/>
              <p14:nvPr/>
            </p14:nvContentPartPr>
            <p14:xfrm>
              <a:off x="6311592" y="594778"/>
              <a:ext cx="1522800" cy="89280"/>
            </p14:xfrm>
          </p:contentPart>
        </mc:Choice>
        <mc:Fallback xmlns="">
          <p:pic>
            <p:nvPicPr>
              <p:cNvPr id="256" name="Ink 255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305112" y="582898"/>
                <a:ext cx="154116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71" name="Ink 270"/>
              <p14:cNvContentPartPr/>
              <p14:nvPr/>
            </p14:nvContentPartPr>
            <p14:xfrm>
              <a:off x="5126112" y="1212898"/>
              <a:ext cx="2511720" cy="111600"/>
            </p14:xfrm>
          </p:contentPart>
        </mc:Choice>
        <mc:Fallback xmlns="">
          <p:pic>
            <p:nvPicPr>
              <p:cNvPr id="271" name="Ink 270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16392" y="1203178"/>
                <a:ext cx="253260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78" name="Ink 277"/>
              <p14:cNvContentPartPr/>
              <p14:nvPr/>
            </p14:nvContentPartPr>
            <p14:xfrm>
              <a:off x="10174032" y="5197018"/>
              <a:ext cx="51480" cy="25920"/>
            </p14:xfrm>
          </p:contentPart>
        </mc:Choice>
        <mc:Fallback xmlns="">
          <p:pic>
            <p:nvPicPr>
              <p:cNvPr id="278" name="Ink 277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0168632" y="5185858"/>
                <a:ext cx="6732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84" name="Ink 283"/>
              <p14:cNvContentPartPr/>
              <p14:nvPr/>
            </p14:nvContentPartPr>
            <p14:xfrm>
              <a:off x="578232" y="5095138"/>
              <a:ext cx="920520" cy="349200"/>
            </p14:xfrm>
          </p:contentPart>
        </mc:Choice>
        <mc:Fallback xmlns="">
          <p:pic>
            <p:nvPicPr>
              <p:cNvPr id="284" name="Ink 283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68872" y="5085418"/>
                <a:ext cx="94104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92" name="Ink 291"/>
              <p14:cNvContentPartPr/>
              <p14:nvPr/>
            </p14:nvContentPartPr>
            <p14:xfrm>
              <a:off x="328032" y="4765378"/>
              <a:ext cx="1532880" cy="937080"/>
            </p14:xfrm>
          </p:contentPart>
        </mc:Choice>
        <mc:Fallback xmlns="">
          <p:pic>
            <p:nvPicPr>
              <p:cNvPr id="292" name="Ink 291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16512" y="4755298"/>
                <a:ext cx="1558080" cy="9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93" name="Ink 292"/>
              <p14:cNvContentPartPr/>
              <p14:nvPr/>
            </p14:nvContentPartPr>
            <p14:xfrm>
              <a:off x="596952" y="5787778"/>
              <a:ext cx="1765800" cy="670320"/>
            </p14:xfrm>
          </p:contentPart>
        </mc:Choice>
        <mc:Fallback xmlns="">
          <p:pic>
            <p:nvPicPr>
              <p:cNvPr id="293" name="Ink 292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91552" y="5777338"/>
                <a:ext cx="1784520" cy="69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00" name="Ink 299"/>
              <p14:cNvContentPartPr/>
              <p14:nvPr/>
            </p14:nvContentPartPr>
            <p14:xfrm>
              <a:off x="163152" y="5465578"/>
              <a:ext cx="2606040" cy="1161720"/>
            </p14:xfrm>
          </p:contentPart>
        </mc:Choice>
        <mc:Fallback xmlns="">
          <p:pic>
            <p:nvPicPr>
              <p:cNvPr id="300" name="Ink 299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48752" y="5451538"/>
                <a:ext cx="2637000" cy="11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05" name="Ink 304"/>
              <p14:cNvContentPartPr/>
              <p14:nvPr/>
            </p14:nvContentPartPr>
            <p14:xfrm>
              <a:off x="2151792" y="1030018"/>
              <a:ext cx="550440" cy="679680"/>
            </p14:xfrm>
          </p:contentPart>
        </mc:Choice>
        <mc:Fallback xmlns="">
          <p:pic>
            <p:nvPicPr>
              <p:cNvPr id="305" name="Ink 304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140992" y="1024618"/>
                <a:ext cx="568800" cy="69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306" name="Ink 305"/>
              <p14:cNvContentPartPr/>
              <p14:nvPr/>
            </p14:nvContentPartPr>
            <p14:xfrm>
              <a:off x="1754352" y="1894018"/>
              <a:ext cx="1197720" cy="226440"/>
            </p14:xfrm>
          </p:contentPart>
        </mc:Choice>
        <mc:Fallback xmlns="">
          <p:pic>
            <p:nvPicPr>
              <p:cNvPr id="306" name="Ink 305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745712" y="1885018"/>
                <a:ext cx="121680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09" name="Ink 308"/>
              <p14:cNvContentPartPr/>
              <p14:nvPr/>
            </p14:nvContentPartPr>
            <p14:xfrm>
              <a:off x="1936872" y="2350138"/>
              <a:ext cx="368280" cy="769320"/>
            </p14:xfrm>
          </p:contentPart>
        </mc:Choice>
        <mc:Fallback xmlns="">
          <p:pic>
            <p:nvPicPr>
              <p:cNvPr id="309" name="Ink 308"/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924992" y="2342218"/>
                <a:ext cx="389880" cy="78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341" name="Ink 340"/>
              <p14:cNvContentPartPr/>
              <p14:nvPr/>
            </p14:nvContentPartPr>
            <p14:xfrm>
              <a:off x="5101272" y="1524658"/>
              <a:ext cx="1451880" cy="673200"/>
            </p14:xfrm>
          </p:contentPart>
        </mc:Choice>
        <mc:Fallback xmlns="">
          <p:pic>
            <p:nvPicPr>
              <p:cNvPr id="341" name="Ink 340"/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094072" y="1518538"/>
                <a:ext cx="1465200" cy="68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344" name="Ink 343"/>
              <p14:cNvContentPartPr/>
              <p14:nvPr/>
            </p14:nvContentPartPr>
            <p14:xfrm>
              <a:off x="3842712" y="1019578"/>
              <a:ext cx="921240" cy="1248480"/>
            </p14:xfrm>
          </p:contentPart>
        </mc:Choice>
        <mc:Fallback xmlns="">
          <p:pic>
            <p:nvPicPr>
              <p:cNvPr id="344" name="Ink 343"/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834072" y="1011658"/>
                <a:ext cx="942120" cy="12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345" name="Ink 344"/>
              <p14:cNvContentPartPr/>
              <p14:nvPr/>
            </p14:nvContentPartPr>
            <p14:xfrm>
              <a:off x="5320512" y="1347178"/>
              <a:ext cx="1413720" cy="647280"/>
            </p14:xfrm>
          </p:contentPart>
        </mc:Choice>
        <mc:Fallback xmlns="">
          <p:pic>
            <p:nvPicPr>
              <p:cNvPr id="345" name="Ink 344"/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313312" y="1341778"/>
                <a:ext cx="1430640" cy="66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347" name="Ink 346"/>
              <p14:cNvContentPartPr/>
              <p14:nvPr/>
            </p14:nvContentPartPr>
            <p14:xfrm>
              <a:off x="2777832" y="4498258"/>
              <a:ext cx="2600280" cy="983880"/>
            </p14:xfrm>
          </p:contentPart>
        </mc:Choice>
        <mc:Fallback xmlns="">
          <p:pic>
            <p:nvPicPr>
              <p:cNvPr id="347" name="Ink 346"/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770272" y="4485298"/>
                <a:ext cx="2613960" cy="100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415" name="Ink 414"/>
              <p14:cNvContentPartPr/>
              <p14:nvPr/>
            </p14:nvContentPartPr>
            <p14:xfrm>
              <a:off x="3390192" y="5647378"/>
              <a:ext cx="8830440" cy="1184040"/>
            </p14:xfrm>
          </p:contentPart>
        </mc:Choice>
        <mc:Fallback xmlns="">
          <p:pic>
            <p:nvPicPr>
              <p:cNvPr id="415" name="Ink 414"/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379032" y="5630458"/>
                <a:ext cx="8863200" cy="12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416" name="Ink 415"/>
              <p14:cNvContentPartPr/>
              <p14:nvPr/>
            </p14:nvContentPartPr>
            <p14:xfrm>
              <a:off x="4007232" y="6040858"/>
              <a:ext cx="8048880" cy="676440"/>
            </p14:xfrm>
          </p:contentPart>
        </mc:Choice>
        <mc:Fallback xmlns="">
          <p:pic>
            <p:nvPicPr>
              <p:cNvPr id="416" name="Ink 415"/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001472" y="6032218"/>
                <a:ext cx="8065080" cy="69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35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License compatibility: Are </a:t>
            </a:r>
            <a:r>
              <a:rPr lang="en-GB" dirty="0" err="1" smtClean="0"/>
              <a:t>CeCILL</a:t>
            </a:r>
            <a:r>
              <a:rPr lang="en-GB" dirty="0" smtClean="0"/>
              <a:t> and GPLv3 compatible?</a:t>
            </a:r>
          </a:p>
          <a:p>
            <a:r>
              <a:rPr lang="en-GB" dirty="0" smtClean="0"/>
              <a:t>Degree of re-engineering required: might be very substantial</a:t>
            </a:r>
          </a:p>
          <a:p>
            <a:r>
              <a:rPr lang="en-GB" dirty="0" smtClean="0"/>
              <a:t>Mix of programming languages</a:t>
            </a:r>
          </a:p>
          <a:p>
            <a:r>
              <a:rPr lang="en-GB" dirty="0" smtClean="0"/>
              <a:t>Benefits?</a:t>
            </a:r>
          </a:p>
          <a:p>
            <a:pPr lvl="1"/>
            <a:r>
              <a:rPr lang="en-GB" dirty="0" smtClean="0"/>
              <a:t>Performance?</a:t>
            </a:r>
          </a:p>
          <a:p>
            <a:pPr lvl="1"/>
            <a:r>
              <a:rPr lang="en-GB" dirty="0" smtClean="0"/>
              <a:t>Scalability?</a:t>
            </a:r>
          </a:p>
          <a:p>
            <a:pPr lvl="1"/>
            <a:r>
              <a:rPr lang="en-GB" dirty="0" smtClean="0"/>
              <a:t>Maintainability?</a:t>
            </a:r>
          </a:p>
          <a:p>
            <a:r>
              <a:rPr lang="en-GB" dirty="0" smtClean="0"/>
              <a:t>Will analyse potential benefits in next milestone!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9234072" y="1863778"/>
              <a:ext cx="894600" cy="31125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25432" y="1856938"/>
                <a:ext cx="912600" cy="313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10051387" y="2153218"/>
              <a:ext cx="2144045" cy="11448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45987" y="2143858"/>
                <a:ext cx="2158444" cy="116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724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474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Summary &amp; Planning Task 3.4.1</vt:lpstr>
      <vt:lpstr>Task Contributions (whole of 3.4)</vt:lpstr>
      <vt:lpstr>Upcoming Deliverables &amp; Milestones</vt:lpstr>
      <vt:lpstr>Task 3.4.1 Description</vt:lpstr>
      <vt:lpstr>Missing partner contributions</vt:lpstr>
      <vt:lpstr>Planned deliverables within 3.4.1</vt:lpstr>
      <vt:lpstr>Analysis </vt:lpstr>
      <vt:lpstr>PowerPoint Presentation</vt:lpstr>
      <vt:lpstr>Issues</vt:lpstr>
      <vt:lpstr>Deliverable 3.9 “Statistical Solvers Technology Benchmark Report”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&amp; Planning Task 3.4.1</dc:title>
  <dc:creator>Bojan Nikolic</dc:creator>
  <cp:lastModifiedBy>FirstName</cp:lastModifiedBy>
  <cp:revision>18</cp:revision>
  <dcterms:created xsi:type="dcterms:W3CDTF">2016-09-14T04:33:38Z</dcterms:created>
  <dcterms:modified xsi:type="dcterms:W3CDTF">2016-09-15T07:48:16Z</dcterms:modified>
</cp:coreProperties>
</file>