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8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6C13027D-2605-40F3-880A-9F53A8C6FF59}">
          <p14:sldIdLst>
            <p14:sldId id="256"/>
            <p14:sldId id="261"/>
            <p14:sldId id="258"/>
            <p14:sldId id="259"/>
            <p14:sldId id="262"/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76A8FF"/>
    <a:srgbClr val="467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94223" autoAdjust="0"/>
  </p:normalViewPr>
  <p:slideViewPr>
    <p:cSldViewPr snapToGrid="0" snapToObjects="1">
      <p:cViewPr varScale="1">
        <p:scale>
          <a:sx n="103" d="100"/>
          <a:sy n="103" d="100"/>
        </p:scale>
        <p:origin x="592" y="76"/>
      </p:cViewPr>
      <p:guideLst>
        <p:guide orient="horz" pos="2160"/>
        <p:guide pos="4781"/>
      </p:guideLst>
    </p:cSldViewPr>
  </p:slideViewPr>
  <p:outlineViewPr>
    <p:cViewPr>
      <p:scale>
        <a:sx n="33" d="100"/>
        <a:sy n="33" d="100"/>
      </p:scale>
      <p:origin x="0" y="-1212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0" d="100"/>
        <a:sy n="80" d="100"/>
      </p:scale>
      <p:origin x="0" y="-2360"/>
    </p:cViewPr>
  </p:sorterViewPr>
  <p:notesViewPr>
    <p:cSldViewPr snapToGrid="0" snapToObjects="1">
      <p:cViewPr varScale="1">
        <p:scale>
          <a:sx n="72" d="100"/>
          <a:sy n="72" d="100"/>
        </p:scale>
        <p:origin x="272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A1AC4-E721-45CC-BAAC-2A64D92F1E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1266858-5CB1-4A53-800F-3742CB3F22BA}">
      <dgm:prSet/>
      <dgm:spPr/>
      <dgm:t>
        <a:bodyPr/>
        <a:lstStyle/>
        <a:p>
          <a:pPr rtl="0"/>
          <a:r>
            <a:rPr lang="en-GB" dirty="0" smtClean="0"/>
            <a:t>High Performance</a:t>
          </a:r>
          <a:endParaRPr lang="en-GB" dirty="0"/>
        </a:p>
      </dgm:t>
    </dgm:pt>
    <dgm:pt modelId="{EFA47753-7C86-48D6-91FC-110E8EDFAC78}" type="parTrans" cxnId="{7CAACAD2-AFEB-440D-A6CA-60E60EF150FC}">
      <dgm:prSet/>
      <dgm:spPr/>
      <dgm:t>
        <a:bodyPr/>
        <a:lstStyle/>
        <a:p>
          <a:endParaRPr lang="en-GB"/>
        </a:p>
      </dgm:t>
    </dgm:pt>
    <dgm:pt modelId="{563C8297-DCCC-4C06-BAC8-DA82847464B4}" type="sibTrans" cxnId="{7CAACAD2-AFEB-440D-A6CA-60E60EF150FC}">
      <dgm:prSet/>
      <dgm:spPr/>
      <dgm:t>
        <a:bodyPr/>
        <a:lstStyle/>
        <a:p>
          <a:endParaRPr lang="en-GB"/>
        </a:p>
      </dgm:t>
    </dgm:pt>
    <dgm:pt modelId="{7AAC5E25-20BF-45DD-BB3B-E00A017988D3}">
      <dgm:prSet/>
      <dgm:spPr/>
      <dgm:t>
        <a:bodyPr/>
        <a:lstStyle/>
        <a:p>
          <a:pPr rtl="0"/>
          <a:r>
            <a:rPr lang="en-GB" dirty="0" smtClean="0"/>
            <a:t>~100 PetaFLOPS</a:t>
          </a:r>
          <a:endParaRPr lang="en-GB" dirty="0"/>
        </a:p>
      </dgm:t>
    </dgm:pt>
    <dgm:pt modelId="{490CCCA2-BB34-4AC8-9311-6EE9D3B05377}" type="parTrans" cxnId="{D3DEA56E-5F8A-4ECD-884C-596FA690790B}">
      <dgm:prSet/>
      <dgm:spPr/>
      <dgm:t>
        <a:bodyPr/>
        <a:lstStyle/>
        <a:p>
          <a:endParaRPr lang="en-GB"/>
        </a:p>
      </dgm:t>
    </dgm:pt>
    <dgm:pt modelId="{7AC1196A-BF66-4C14-9F98-9B697F906B39}" type="sibTrans" cxnId="{D3DEA56E-5F8A-4ECD-884C-596FA690790B}">
      <dgm:prSet/>
      <dgm:spPr/>
      <dgm:t>
        <a:bodyPr/>
        <a:lstStyle/>
        <a:p>
          <a:endParaRPr lang="en-GB"/>
        </a:p>
      </dgm:t>
    </dgm:pt>
    <dgm:pt modelId="{972F4A30-3076-4409-BEFC-956B4B25BCC8}">
      <dgm:prSet/>
      <dgm:spPr/>
      <dgm:t>
        <a:bodyPr/>
        <a:lstStyle/>
        <a:p>
          <a:pPr rtl="0"/>
          <a:r>
            <a:rPr lang="en-GB" dirty="0" smtClean="0"/>
            <a:t>Data Intensive</a:t>
          </a:r>
          <a:endParaRPr lang="en-GB" dirty="0"/>
        </a:p>
      </dgm:t>
    </dgm:pt>
    <dgm:pt modelId="{217606D4-4809-43DA-B65E-A407A226B52D}" type="parTrans" cxnId="{34FABE80-E3F4-4D16-B6F8-20848B3FE35D}">
      <dgm:prSet/>
      <dgm:spPr/>
      <dgm:t>
        <a:bodyPr/>
        <a:lstStyle/>
        <a:p>
          <a:endParaRPr lang="en-GB"/>
        </a:p>
      </dgm:t>
    </dgm:pt>
    <dgm:pt modelId="{6F1402A7-875F-4FF3-951B-20644F703759}" type="sibTrans" cxnId="{34FABE80-E3F4-4D16-B6F8-20848B3FE35D}">
      <dgm:prSet/>
      <dgm:spPr/>
      <dgm:t>
        <a:bodyPr/>
        <a:lstStyle/>
        <a:p>
          <a:endParaRPr lang="en-GB"/>
        </a:p>
      </dgm:t>
    </dgm:pt>
    <dgm:pt modelId="{F7896350-9017-4E65-AF14-F5E6DCDFBB48}">
      <dgm:prSet/>
      <dgm:spPr/>
      <dgm:t>
        <a:bodyPr/>
        <a:lstStyle/>
        <a:p>
          <a:pPr rtl="0"/>
          <a:r>
            <a:rPr lang="en-GB" dirty="0" smtClean="0"/>
            <a:t>~100 PetaBytes/observation (job)</a:t>
          </a:r>
          <a:endParaRPr lang="en-GB" dirty="0"/>
        </a:p>
      </dgm:t>
    </dgm:pt>
    <dgm:pt modelId="{E5AC3F19-4589-418F-9A80-1C6E16F03AD1}" type="parTrans" cxnId="{B38BF776-55AA-4803-8389-F08E1AF47C41}">
      <dgm:prSet/>
      <dgm:spPr/>
      <dgm:t>
        <a:bodyPr/>
        <a:lstStyle/>
        <a:p>
          <a:endParaRPr lang="en-GB"/>
        </a:p>
      </dgm:t>
    </dgm:pt>
    <dgm:pt modelId="{22A23E64-C219-4379-B8FA-A621916F2012}" type="sibTrans" cxnId="{B38BF776-55AA-4803-8389-F08E1AF47C41}">
      <dgm:prSet/>
      <dgm:spPr/>
      <dgm:t>
        <a:bodyPr/>
        <a:lstStyle/>
        <a:p>
          <a:endParaRPr lang="en-GB"/>
        </a:p>
      </dgm:t>
    </dgm:pt>
    <dgm:pt modelId="{D00D7259-FDC9-4CD6-A026-2A97186D7ACC}">
      <dgm:prSet/>
      <dgm:spPr/>
      <dgm:t>
        <a:bodyPr/>
        <a:lstStyle/>
        <a:p>
          <a:pPr rtl="0"/>
          <a:r>
            <a:rPr lang="en-GB" dirty="0" smtClean="0"/>
            <a:t>Partially real-time</a:t>
          </a:r>
          <a:endParaRPr lang="en-GB" dirty="0"/>
        </a:p>
      </dgm:t>
    </dgm:pt>
    <dgm:pt modelId="{6298E3D2-DA3E-4547-9B23-78505716C8E0}" type="parTrans" cxnId="{6FFBE727-FCD6-4CCA-98D1-0F20D12A5650}">
      <dgm:prSet/>
      <dgm:spPr/>
      <dgm:t>
        <a:bodyPr/>
        <a:lstStyle/>
        <a:p>
          <a:endParaRPr lang="en-GB"/>
        </a:p>
      </dgm:t>
    </dgm:pt>
    <dgm:pt modelId="{128F692E-2D92-468B-A534-9DE82B315332}" type="sibTrans" cxnId="{6FFBE727-FCD6-4CCA-98D1-0F20D12A5650}">
      <dgm:prSet/>
      <dgm:spPr/>
      <dgm:t>
        <a:bodyPr/>
        <a:lstStyle/>
        <a:p>
          <a:endParaRPr lang="en-GB"/>
        </a:p>
      </dgm:t>
    </dgm:pt>
    <dgm:pt modelId="{035D59B2-1363-444B-AC1D-0AEEE275EEBD}">
      <dgm:prSet/>
      <dgm:spPr/>
      <dgm:t>
        <a:bodyPr/>
        <a:lstStyle/>
        <a:p>
          <a:pPr rtl="0"/>
          <a:r>
            <a:rPr lang="en-GB" dirty="0" smtClean="0"/>
            <a:t>~10s response time</a:t>
          </a:r>
          <a:endParaRPr lang="en-GB" dirty="0"/>
        </a:p>
      </dgm:t>
    </dgm:pt>
    <dgm:pt modelId="{1B7D81DA-0CD0-4982-9CEB-0768B47AC363}" type="parTrans" cxnId="{18951676-73E2-48F7-A5A0-52CBFF78AC33}">
      <dgm:prSet/>
      <dgm:spPr/>
      <dgm:t>
        <a:bodyPr/>
        <a:lstStyle/>
        <a:p>
          <a:endParaRPr lang="en-GB"/>
        </a:p>
      </dgm:t>
    </dgm:pt>
    <dgm:pt modelId="{DDF444E7-A303-404C-BDE2-0CE551DB69B5}" type="sibTrans" cxnId="{18951676-73E2-48F7-A5A0-52CBFF78AC33}">
      <dgm:prSet/>
      <dgm:spPr/>
      <dgm:t>
        <a:bodyPr/>
        <a:lstStyle/>
        <a:p>
          <a:endParaRPr lang="en-GB"/>
        </a:p>
      </dgm:t>
    </dgm:pt>
    <dgm:pt modelId="{A5CE771E-6285-4317-9DFE-A753CF707573}">
      <dgm:prSet/>
      <dgm:spPr/>
      <dgm:t>
        <a:bodyPr/>
        <a:lstStyle/>
        <a:p>
          <a:pPr rtl="0"/>
          <a:r>
            <a:rPr lang="en-GB" dirty="0" smtClean="0"/>
            <a:t>Partially iterative</a:t>
          </a:r>
          <a:endParaRPr lang="en-GB" dirty="0"/>
        </a:p>
      </dgm:t>
    </dgm:pt>
    <dgm:pt modelId="{199B2CC8-5278-4EB6-8082-950CD228CFFE}" type="parTrans" cxnId="{E3463F31-DC9E-4289-9FC7-640E2A57FC84}">
      <dgm:prSet/>
      <dgm:spPr/>
      <dgm:t>
        <a:bodyPr/>
        <a:lstStyle/>
        <a:p>
          <a:endParaRPr lang="en-GB"/>
        </a:p>
      </dgm:t>
    </dgm:pt>
    <dgm:pt modelId="{A6A78F10-8655-4713-9A48-21872C512318}" type="sibTrans" cxnId="{E3463F31-DC9E-4289-9FC7-640E2A57FC84}">
      <dgm:prSet/>
      <dgm:spPr/>
      <dgm:t>
        <a:bodyPr/>
        <a:lstStyle/>
        <a:p>
          <a:endParaRPr lang="en-GB"/>
        </a:p>
      </dgm:t>
    </dgm:pt>
    <dgm:pt modelId="{F41D360E-1C23-41C5-9388-270E7C0454BC}">
      <dgm:prSet/>
      <dgm:spPr/>
      <dgm:t>
        <a:bodyPr/>
        <a:lstStyle/>
        <a:p>
          <a:pPr rtl="0"/>
          <a:r>
            <a:rPr lang="en-GB" dirty="0" smtClean="0"/>
            <a:t>~10 iterations/job (~3 hour)</a:t>
          </a:r>
          <a:endParaRPr lang="en-GB" dirty="0"/>
        </a:p>
      </dgm:t>
    </dgm:pt>
    <dgm:pt modelId="{C0D95BDB-A63F-4F48-BEE2-D0ADF82577D7}" type="parTrans" cxnId="{8C05DBBD-1C7B-4C44-8DB2-FB72C0E22530}">
      <dgm:prSet/>
      <dgm:spPr/>
      <dgm:t>
        <a:bodyPr/>
        <a:lstStyle/>
        <a:p>
          <a:endParaRPr lang="en-GB"/>
        </a:p>
      </dgm:t>
    </dgm:pt>
    <dgm:pt modelId="{BB701441-7358-417D-AB31-CF7BD12FDEF9}" type="sibTrans" cxnId="{8C05DBBD-1C7B-4C44-8DB2-FB72C0E22530}">
      <dgm:prSet/>
      <dgm:spPr/>
      <dgm:t>
        <a:bodyPr/>
        <a:lstStyle/>
        <a:p>
          <a:endParaRPr lang="en-GB"/>
        </a:p>
      </dgm:t>
    </dgm:pt>
    <dgm:pt modelId="{6D9BC0D0-FC58-4F23-A1DA-5635BF95E0E3}" type="pres">
      <dgm:prSet presAssocID="{D8BA1AC4-E721-45CC-BAAC-2A64D92F1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FE0F3-BD6F-42DC-8D44-FE626092DA7E}" type="pres">
      <dgm:prSet presAssocID="{41266858-5CB1-4A53-800F-3742CB3F22B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700B0F-B4E7-40B0-B6FD-246C5B626C21}" type="pres">
      <dgm:prSet presAssocID="{41266858-5CB1-4A53-800F-3742CB3F22B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9A0CA4-DF9A-4E1E-82C8-B6C39E685B9D}" type="pres">
      <dgm:prSet presAssocID="{972F4A30-3076-4409-BEFC-956B4B25BCC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F52BD2-79DB-4761-A880-7B1AC8B85AEE}" type="pres">
      <dgm:prSet presAssocID="{972F4A30-3076-4409-BEFC-956B4B25BCC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B3114D-A824-40F8-90B7-3F5B47A1C7EF}" type="pres">
      <dgm:prSet presAssocID="{D00D7259-FDC9-4CD6-A026-2A97186D7AC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430628-72AB-4C41-A11B-311E3FB1CD22}" type="pres">
      <dgm:prSet presAssocID="{D00D7259-FDC9-4CD6-A026-2A97186D7AC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D1B32E-7930-4E20-86C7-1CAA8D77EC14}" type="pres">
      <dgm:prSet presAssocID="{A5CE771E-6285-4317-9DFE-A753CF70757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4C52C2-228E-4092-BC05-20986817B445}" type="pres">
      <dgm:prSet presAssocID="{A5CE771E-6285-4317-9DFE-A753CF70757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429E914-3860-435F-AEAB-D1089215C6F2}" type="presOf" srcId="{D8BA1AC4-E721-45CC-BAAC-2A64D92F1ECD}" destId="{6D9BC0D0-FC58-4F23-A1DA-5635BF95E0E3}" srcOrd="0" destOrd="0" presId="urn:microsoft.com/office/officeart/2005/8/layout/vList2"/>
    <dgm:cxn modelId="{18951676-73E2-48F7-A5A0-52CBFF78AC33}" srcId="{D00D7259-FDC9-4CD6-A026-2A97186D7ACC}" destId="{035D59B2-1363-444B-AC1D-0AEEE275EEBD}" srcOrd="0" destOrd="0" parTransId="{1B7D81DA-0CD0-4982-9CEB-0768B47AC363}" sibTransId="{DDF444E7-A303-404C-BDE2-0CE551DB69B5}"/>
    <dgm:cxn modelId="{DB943674-40A7-43FD-A54F-60580EB44CBB}" type="presOf" srcId="{41266858-5CB1-4A53-800F-3742CB3F22BA}" destId="{D5FFE0F3-BD6F-42DC-8D44-FE626092DA7E}" srcOrd="0" destOrd="0" presId="urn:microsoft.com/office/officeart/2005/8/layout/vList2"/>
    <dgm:cxn modelId="{7CAACAD2-AFEB-440D-A6CA-60E60EF150FC}" srcId="{D8BA1AC4-E721-45CC-BAAC-2A64D92F1ECD}" destId="{41266858-5CB1-4A53-800F-3742CB3F22BA}" srcOrd="0" destOrd="0" parTransId="{EFA47753-7C86-48D6-91FC-110E8EDFAC78}" sibTransId="{563C8297-DCCC-4C06-BAC8-DA82847464B4}"/>
    <dgm:cxn modelId="{D3DEA56E-5F8A-4ECD-884C-596FA690790B}" srcId="{41266858-5CB1-4A53-800F-3742CB3F22BA}" destId="{7AAC5E25-20BF-45DD-BB3B-E00A017988D3}" srcOrd="0" destOrd="0" parTransId="{490CCCA2-BB34-4AC8-9311-6EE9D3B05377}" sibTransId="{7AC1196A-BF66-4C14-9F98-9B697F906B39}"/>
    <dgm:cxn modelId="{35120954-7DF4-49BE-A0F0-3D47681663DB}" type="presOf" srcId="{035D59B2-1363-444B-AC1D-0AEEE275EEBD}" destId="{D9430628-72AB-4C41-A11B-311E3FB1CD22}" srcOrd="0" destOrd="0" presId="urn:microsoft.com/office/officeart/2005/8/layout/vList2"/>
    <dgm:cxn modelId="{52AACB0B-79F5-47DF-BE8A-0430E478026A}" type="presOf" srcId="{A5CE771E-6285-4317-9DFE-A753CF707573}" destId="{2FD1B32E-7930-4E20-86C7-1CAA8D77EC14}" srcOrd="0" destOrd="0" presId="urn:microsoft.com/office/officeart/2005/8/layout/vList2"/>
    <dgm:cxn modelId="{E3463F31-DC9E-4289-9FC7-640E2A57FC84}" srcId="{D8BA1AC4-E721-45CC-BAAC-2A64D92F1ECD}" destId="{A5CE771E-6285-4317-9DFE-A753CF707573}" srcOrd="3" destOrd="0" parTransId="{199B2CC8-5278-4EB6-8082-950CD228CFFE}" sibTransId="{A6A78F10-8655-4713-9A48-21872C512318}"/>
    <dgm:cxn modelId="{D2550803-0749-4FCA-9154-996C7C3EE9EB}" type="presOf" srcId="{F41D360E-1C23-41C5-9388-270E7C0454BC}" destId="{8B4C52C2-228E-4092-BC05-20986817B445}" srcOrd="0" destOrd="0" presId="urn:microsoft.com/office/officeart/2005/8/layout/vList2"/>
    <dgm:cxn modelId="{6836239A-B5E7-48C9-9648-4D7862AB416A}" type="presOf" srcId="{972F4A30-3076-4409-BEFC-956B4B25BCC8}" destId="{F69A0CA4-DF9A-4E1E-82C8-B6C39E685B9D}" srcOrd="0" destOrd="0" presId="urn:microsoft.com/office/officeart/2005/8/layout/vList2"/>
    <dgm:cxn modelId="{8C05DBBD-1C7B-4C44-8DB2-FB72C0E22530}" srcId="{A5CE771E-6285-4317-9DFE-A753CF707573}" destId="{F41D360E-1C23-41C5-9388-270E7C0454BC}" srcOrd="0" destOrd="0" parTransId="{C0D95BDB-A63F-4F48-BEE2-D0ADF82577D7}" sibTransId="{BB701441-7358-417D-AB31-CF7BD12FDEF9}"/>
    <dgm:cxn modelId="{34FABE80-E3F4-4D16-B6F8-20848B3FE35D}" srcId="{D8BA1AC4-E721-45CC-BAAC-2A64D92F1ECD}" destId="{972F4A30-3076-4409-BEFC-956B4B25BCC8}" srcOrd="1" destOrd="0" parTransId="{217606D4-4809-43DA-B65E-A407A226B52D}" sibTransId="{6F1402A7-875F-4FF3-951B-20644F703759}"/>
    <dgm:cxn modelId="{50C1BDEF-1464-497C-8FBF-B4BC45E01269}" type="presOf" srcId="{D00D7259-FDC9-4CD6-A026-2A97186D7ACC}" destId="{0BB3114D-A824-40F8-90B7-3F5B47A1C7EF}" srcOrd="0" destOrd="0" presId="urn:microsoft.com/office/officeart/2005/8/layout/vList2"/>
    <dgm:cxn modelId="{02F4D86F-4EAC-484B-B9AF-1F32954F903C}" type="presOf" srcId="{7AAC5E25-20BF-45DD-BB3B-E00A017988D3}" destId="{AC700B0F-B4E7-40B0-B6FD-246C5B626C21}" srcOrd="0" destOrd="0" presId="urn:microsoft.com/office/officeart/2005/8/layout/vList2"/>
    <dgm:cxn modelId="{6FFBE727-FCD6-4CCA-98D1-0F20D12A5650}" srcId="{D8BA1AC4-E721-45CC-BAAC-2A64D92F1ECD}" destId="{D00D7259-FDC9-4CD6-A026-2A97186D7ACC}" srcOrd="2" destOrd="0" parTransId="{6298E3D2-DA3E-4547-9B23-78505716C8E0}" sibTransId="{128F692E-2D92-468B-A534-9DE82B315332}"/>
    <dgm:cxn modelId="{B38BF776-55AA-4803-8389-F08E1AF47C41}" srcId="{972F4A30-3076-4409-BEFC-956B4B25BCC8}" destId="{F7896350-9017-4E65-AF14-F5E6DCDFBB48}" srcOrd="0" destOrd="0" parTransId="{E5AC3F19-4589-418F-9A80-1C6E16F03AD1}" sibTransId="{22A23E64-C219-4379-B8FA-A621916F2012}"/>
    <dgm:cxn modelId="{C3FC26F0-4C8C-4306-A0EE-6992F10FCA06}" type="presOf" srcId="{F7896350-9017-4E65-AF14-F5E6DCDFBB48}" destId="{CFF52BD2-79DB-4761-A880-7B1AC8B85AEE}" srcOrd="0" destOrd="0" presId="urn:microsoft.com/office/officeart/2005/8/layout/vList2"/>
    <dgm:cxn modelId="{AC8738A3-A3B2-4B7E-AE19-2E53E39C9EA2}" type="presParOf" srcId="{6D9BC0D0-FC58-4F23-A1DA-5635BF95E0E3}" destId="{D5FFE0F3-BD6F-42DC-8D44-FE626092DA7E}" srcOrd="0" destOrd="0" presId="urn:microsoft.com/office/officeart/2005/8/layout/vList2"/>
    <dgm:cxn modelId="{7A3C5F28-810C-44FA-AB42-A425F8038A74}" type="presParOf" srcId="{6D9BC0D0-FC58-4F23-A1DA-5635BF95E0E3}" destId="{AC700B0F-B4E7-40B0-B6FD-246C5B626C21}" srcOrd="1" destOrd="0" presId="urn:microsoft.com/office/officeart/2005/8/layout/vList2"/>
    <dgm:cxn modelId="{9026D58A-2184-4842-8C50-CC153DC6C2AE}" type="presParOf" srcId="{6D9BC0D0-FC58-4F23-A1DA-5635BF95E0E3}" destId="{F69A0CA4-DF9A-4E1E-82C8-B6C39E685B9D}" srcOrd="2" destOrd="0" presId="urn:microsoft.com/office/officeart/2005/8/layout/vList2"/>
    <dgm:cxn modelId="{B452D4C7-E080-45DD-A65D-45F8024E7A0E}" type="presParOf" srcId="{6D9BC0D0-FC58-4F23-A1DA-5635BF95E0E3}" destId="{CFF52BD2-79DB-4761-A880-7B1AC8B85AEE}" srcOrd="3" destOrd="0" presId="urn:microsoft.com/office/officeart/2005/8/layout/vList2"/>
    <dgm:cxn modelId="{DCB1EF3B-5BD0-414D-A6B4-27AD787B3BEB}" type="presParOf" srcId="{6D9BC0D0-FC58-4F23-A1DA-5635BF95E0E3}" destId="{0BB3114D-A824-40F8-90B7-3F5B47A1C7EF}" srcOrd="4" destOrd="0" presId="urn:microsoft.com/office/officeart/2005/8/layout/vList2"/>
    <dgm:cxn modelId="{2FB4C5E9-B48C-426E-926B-54566B703C1E}" type="presParOf" srcId="{6D9BC0D0-FC58-4F23-A1DA-5635BF95E0E3}" destId="{D9430628-72AB-4C41-A11B-311E3FB1CD22}" srcOrd="5" destOrd="0" presId="urn:microsoft.com/office/officeart/2005/8/layout/vList2"/>
    <dgm:cxn modelId="{897C6345-365A-44E4-B617-662B7C6A0521}" type="presParOf" srcId="{6D9BC0D0-FC58-4F23-A1DA-5635BF95E0E3}" destId="{2FD1B32E-7930-4E20-86C7-1CAA8D77EC14}" srcOrd="6" destOrd="0" presId="urn:microsoft.com/office/officeart/2005/8/layout/vList2"/>
    <dgm:cxn modelId="{7493A551-D30C-48C3-A1A2-28AF4B2F7CA8}" type="presParOf" srcId="{6D9BC0D0-FC58-4F23-A1DA-5635BF95E0E3}" destId="{8B4C52C2-228E-4092-BC05-20986817B44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A1AC4-E721-45CC-BAAC-2A64D92F1E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1266858-5CB1-4A53-800F-3742CB3F22BA}">
      <dgm:prSet/>
      <dgm:spPr/>
      <dgm:t>
        <a:bodyPr/>
        <a:lstStyle/>
        <a:p>
          <a:pPr rtl="0"/>
          <a:r>
            <a:rPr lang="en-GB" dirty="0" smtClean="0"/>
            <a:t>High Volume &amp; High Growth Rate</a:t>
          </a:r>
          <a:endParaRPr lang="en-GB" dirty="0"/>
        </a:p>
      </dgm:t>
    </dgm:pt>
    <dgm:pt modelId="{EFA47753-7C86-48D6-91FC-110E8EDFAC78}" type="parTrans" cxnId="{7CAACAD2-AFEB-440D-A6CA-60E60EF150FC}">
      <dgm:prSet/>
      <dgm:spPr/>
      <dgm:t>
        <a:bodyPr/>
        <a:lstStyle/>
        <a:p>
          <a:endParaRPr lang="en-GB"/>
        </a:p>
      </dgm:t>
    </dgm:pt>
    <dgm:pt modelId="{563C8297-DCCC-4C06-BAC8-DA82847464B4}" type="sibTrans" cxnId="{7CAACAD2-AFEB-440D-A6CA-60E60EF150FC}">
      <dgm:prSet/>
      <dgm:spPr/>
      <dgm:t>
        <a:bodyPr/>
        <a:lstStyle/>
        <a:p>
          <a:endParaRPr lang="en-GB"/>
        </a:p>
      </dgm:t>
    </dgm:pt>
    <dgm:pt modelId="{BAF98768-2F01-46D1-8A91-04314855E199}">
      <dgm:prSet/>
      <dgm:spPr/>
      <dgm:t>
        <a:bodyPr/>
        <a:lstStyle/>
        <a:p>
          <a:pPr rtl="0"/>
          <a:r>
            <a:rPr lang="en-GB" dirty="0" smtClean="0"/>
            <a:t>~100 PetaByte/</a:t>
          </a:r>
          <a:r>
            <a:rPr lang="en-GB" b="1" dirty="0" smtClean="0"/>
            <a:t>year</a:t>
          </a:r>
          <a:endParaRPr lang="en-GB" b="1" dirty="0"/>
        </a:p>
      </dgm:t>
    </dgm:pt>
    <dgm:pt modelId="{1CC9CAC5-E76C-49B4-AA5C-1C1BCA1BE336}" type="parTrans" cxnId="{C431FF11-1604-4EED-B747-0EA38C84378A}">
      <dgm:prSet/>
      <dgm:spPr/>
      <dgm:t>
        <a:bodyPr/>
        <a:lstStyle/>
        <a:p>
          <a:endParaRPr lang="en-GB"/>
        </a:p>
      </dgm:t>
    </dgm:pt>
    <dgm:pt modelId="{AF6099AC-ADCC-456D-BFE9-70B3D84D1EA1}" type="sibTrans" cxnId="{C431FF11-1604-4EED-B747-0EA38C84378A}">
      <dgm:prSet/>
      <dgm:spPr/>
      <dgm:t>
        <a:bodyPr/>
        <a:lstStyle/>
        <a:p>
          <a:endParaRPr lang="en-GB"/>
        </a:p>
      </dgm:t>
    </dgm:pt>
    <dgm:pt modelId="{FBF4047F-FA6C-4BDD-BEC0-FAAB84BD6076}">
      <dgm:prSet/>
      <dgm:spPr/>
      <dgm:t>
        <a:bodyPr/>
        <a:lstStyle/>
        <a:p>
          <a:pPr rtl="0"/>
          <a:r>
            <a:rPr lang="en-GB" b="0" dirty="0" smtClean="0"/>
            <a:t>Infrequent Access</a:t>
          </a:r>
          <a:endParaRPr lang="en-GB" b="0" dirty="0"/>
        </a:p>
      </dgm:t>
    </dgm:pt>
    <dgm:pt modelId="{E2899263-B53C-4D01-A985-00F94232A19C}" type="parTrans" cxnId="{A874056C-C323-434B-8599-E76EA1A2213C}">
      <dgm:prSet/>
      <dgm:spPr/>
      <dgm:t>
        <a:bodyPr/>
        <a:lstStyle/>
        <a:p>
          <a:endParaRPr lang="en-GB"/>
        </a:p>
      </dgm:t>
    </dgm:pt>
    <dgm:pt modelId="{1A1BA9F8-8736-4D9D-ABAF-128FBF02DC2B}" type="sibTrans" cxnId="{A874056C-C323-434B-8599-E76EA1A2213C}">
      <dgm:prSet/>
      <dgm:spPr/>
      <dgm:t>
        <a:bodyPr/>
        <a:lstStyle/>
        <a:p>
          <a:endParaRPr lang="en-GB"/>
        </a:p>
      </dgm:t>
    </dgm:pt>
    <dgm:pt modelId="{24D4070D-A8A4-4E3F-85AF-BCA06412F26D}">
      <dgm:prSet/>
      <dgm:spPr/>
      <dgm:t>
        <a:bodyPr/>
        <a:lstStyle/>
        <a:p>
          <a:pPr rtl="0"/>
          <a:r>
            <a:rPr lang="en-GB" b="0" dirty="0" smtClean="0"/>
            <a:t>~few times/year max</a:t>
          </a:r>
          <a:endParaRPr lang="en-GB" b="0" dirty="0"/>
        </a:p>
      </dgm:t>
    </dgm:pt>
    <dgm:pt modelId="{0CDE8D6B-1CD6-466C-BE52-8040009CACD3}" type="parTrans" cxnId="{A79D6F91-8D93-4B51-9609-581027F25771}">
      <dgm:prSet/>
      <dgm:spPr/>
      <dgm:t>
        <a:bodyPr/>
        <a:lstStyle/>
        <a:p>
          <a:endParaRPr lang="en-GB"/>
        </a:p>
      </dgm:t>
    </dgm:pt>
    <dgm:pt modelId="{7E632720-F130-491D-9519-6D90BABE562A}" type="sibTrans" cxnId="{A79D6F91-8D93-4B51-9609-581027F25771}">
      <dgm:prSet/>
      <dgm:spPr/>
      <dgm:t>
        <a:bodyPr/>
        <a:lstStyle/>
        <a:p>
          <a:endParaRPr lang="en-GB"/>
        </a:p>
      </dgm:t>
    </dgm:pt>
    <dgm:pt modelId="{6D9BC0D0-FC58-4F23-A1DA-5635BF95E0E3}" type="pres">
      <dgm:prSet presAssocID="{D8BA1AC4-E721-45CC-BAAC-2A64D92F1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FE0F3-BD6F-42DC-8D44-FE626092DA7E}" type="pres">
      <dgm:prSet presAssocID="{41266858-5CB1-4A53-800F-3742CB3F22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700B0F-B4E7-40B0-B6FD-246C5B626C21}" type="pres">
      <dgm:prSet presAssocID="{41266858-5CB1-4A53-800F-3742CB3F22B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6C32C1-AD4D-445B-A94A-839CCE6BEA41}" type="pres">
      <dgm:prSet presAssocID="{FBF4047F-FA6C-4BDD-BEC0-FAAB84BD607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644F6F-27A8-48D6-8D36-08195F927F5D}" type="pres">
      <dgm:prSet presAssocID="{FBF4047F-FA6C-4BDD-BEC0-FAAB84BD607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31FF11-1604-4EED-B747-0EA38C84378A}" srcId="{41266858-5CB1-4A53-800F-3742CB3F22BA}" destId="{BAF98768-2F01-46D1-8A91-04314855E199}" srcOrd="0" destOrd="0" parTransId="{1CC9CAC5-E76C-49B4-AA5C-1C1BCA1BE336}" sibTransId="{AF6099AC-ADCC-456D-BFE9-70B3D84D1EA1}"/>
    <dgm:cxn modelId="{2ED6216B-CDA5-4C3C-86DE-159488270073}" type="presOf" srcId="{24D4070D-A8A4-4E3F-85AF-BCA06412F26D}" destId="{C4644F6F-27A8-48D6-8D36-08195F927F5D}" srcOrd="0" destOrd="0" presId="urn:microsoft.com/office/officeart/2005/8/layout/vList2"/>
    <dgm:cxn modelId="{65CF870B-09B7-42B2-A977-19FECEB96961}" type="presOf" srcId="{FBF4047F-FA6C-4BDD-BEC0-FAAB84BD6076}" destId="{826C32C1-AD4D-445B-A94A-839CCE6BEA41}" srcOrd="0" destOrd="0" presId="urn:microsoft.com/office/officeart/2005/8/layout/vList2"/>
    <dgm:cxn modelId="{0CE162E7-E88D-4DD1-BEDB-2674888491F0}" type="presOf" srcId="{41266858-5CB1-4A53-800F-3742CB3F22BA}" destId="{D5FFE0F3-BD6F-42DC-8D44-FE626092DA7E}" srcOrd="0" destOrd="0" presId="urn:microsoft.com/office/officeart/2005/8/layout/vList2"/>
    <dgm:cxn modelId="{A79D6F91-8D93-4B51-9609-581027F25771}" srcId="{FBF4047F-FA6C-4BDD-BEC0-FAAB84BD6076}" destId="{24D4070D-A8A4-4E3F-85AF-BCA06412F26D}" srcOrd="0" destOrd="0" parTransId="{0CDE8D6B-1CD6-466C-BE52-8040009CACD3}" sibTransId="{7E632720-F130-491D-9519-6D90BABE562A}"/>
    <dgm:cxn modelId="{99140CC4-2B15-4E63-A6E9-10FA42B37A8E}" type="presOf" srcId="{BAF98768-2F01-46D1-8A91-04314855E199}" destId="{AC700B0F-B4E7-40B0-B6FD-246C5B626C21}" srcOrd="0" destOrd="0" presId="urn:microsoft.com/office/officeart/2005/8/layout/vList2"/>
    <dgm:cxn modelId="{7CAACAD2-AFEB-440D-A6CA-60E60EF150FC}" srcId="{D8BA1AC4-E721-45CC-BAAC-2A64D92F1ECD}" destId="{41266858-5CB1-4A53-800F-3742CB3F22BA}" srcOrd="0" destOrd="0" parTransId="{EFA47753-7C86-48D6-91FC-110E8EDFAC78}" sibTransId="{563C8297-DCCC-4C06-BAC8-DA82847464B4}"/>
    <dgm:cxn modelId="{A874056C-C323-434B-8599-E76EA1A2213C}" srcId="{D8BA1AC4-E721-45CC-BAAC-2A64D92F1ECD}" destId="{FBF4047F-FA6C-4BDD-BEC0-FAAB84BD6076}" srcOrd="1" destOrd="0" parTransId="{E2899263-B53C-4D01-A985-00F94232A19C}" sibTransId="{1A1BA9F8-8736-4D9D-ABAF-128FBF02DC2B}"/>
    <dgm:cxn modelId="{4390F514-BA4A-4E44-A612-CFD3ABECDAFB}" type="presOf" srcId="{D8BA1AC4-E721-45CC-BAAC-2A64D92F1ECD}" destId="{6D9BC0D0-FC58-4F23-A1DA-5635BF95E0E3}" srcOrd="0" destOrd="0" presId="urn:microsoft.com/office/officeart/2005/8/layout/vList2"/>
    <dgm:cxn modelId="{D6158BF6-F8BD-47DB-AB10-900C6665FA8A}" type="presParOf" srcId="{6D9BC0D0-FC58-4F23-A1DA-5635BF95E0E3}" destId="{D5FFE0F3-BD6F-42DC-8D44-FE626092DA7E}" srcOrd="0" destOrd="0" presId="urn:microsoft.com/office/officeart/2005/8/layout/vList2"/>
    <dgm:cxn modelId="{E9415FC2-6571-4470-851A-A478FAF261C1}" type="presParOf" srcId="{6D9BC0D0-FC58-4F23-A1DA-5635BF95E0E3}" destId="{AC700B0F-B4E7-40B0-B6FD-246C5B626C21}" srcOrd="1" destOrd="0" presId="urn:microsoft.com/office/officeart/2005/8/layout/vList2"/>
    <dgm:cxn modelId="{4064732D-282E-4C0E-8AB3-831B2B783DB3}" type="presParOf" srcId="{6D9BC0D0-FC58-4F23-A1DA-5635BF95E0E3}" destId="{826C32C1-AD4D-445B-A94A-839CCE6BEA41}" srcOrd="2" destOrd="0" presId="urn:microsoft.com/office/officeart/2005/8/layout/vList2"/>
    <dgm:cxn modelId="{213517A3-BE11-453D-AB07-14AA4ADFA118}" type="presParOf" srcId="{6D9BC0D0-FC58-4F23-A1DA-5635BF95E0E3}" destId="{C4644F6F-27A8-48D6-8D36-08195F927F5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A1AC4-E721-45CC-BAAC-2A64D92F1E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1266858-5CB1-4A53-800F-3742CB3F22BA}">
      <dgm:prSet/>
      <dgm:spPr/>
      <dgm:t>
        <a:bodyPr/>
        <a:lstStyle/>
        <a:p>
          <a:pPr rtl="0"/>
          <a:r>
            <a:rPr lang="en-GB" b="0" dirty="0" smtClean="0"/>
            <a:t>Data Distribution</a:t>
          </a:r>
          <a:endParaRPr lang="en-GB" b="0" dirty="0"/>
        </a:p>
      </dgm:t>
    </dgm:pt>
    <dgm:pt modelId="{EFA47753-7C86-48D6-91FC-110E8EDFAC78}" type="parTrans" cxnId="{7CAACAD2-AFEB-440D-A6CA-60E60EF150FC}">
      <dgm:prSet/>
      <dgm:spPr/>
      <dgm:t>
        <a:bodyPr/>
        <a:lstStyle/>
        <a:p>
          <a:endParaRPr lang="en-GB"/>
        </a:p>
      </dgm:t>
    </dgm:pt>
    <dgm:pt modelId="{563C8297-DCCC-4C06-BAC8-DA82847464B4}" type="sibTrans" cxnId="{7CAACAD2-AFEB-440D-A6CA-60E60EF150FC}">
      <dgm:prSet/>
      <dgm:spPr/>
      <dgm:t>
        <a:bodyPr/>
        <a:lstStyle/>
        <a:p>
          <a:endParaRPr lang="en-GB"/>
        </a:p>
      </dgm:t>
    </dgm:pt>
    <dgm:pt modelId="{BAF98768-2F01-46D1-8A91-04314855E199}">
      <dgm:prSet/>
      <dgm:spPr/>
      <dgm:t>
        <a:bodyPr/>
        <a:lstStyle/>
        <a:p>
          <a:pPr rtl="0"/>
          <a:r>
            <a:rPr lang="en-GB" b="0" dirty="0" smtClean="0"/>
            <a:t>~100 PetaByte/year from Cape Town &amp; Perth to rest of World</a:t>
          </a:r>
          <a:endParaRPr lang="en-GB" b="0" dirty="0"/>
        </a:p>
      </dgm:t>
    </dgm:pt>
    <dgm:pt modelId="{1CC9CAC5-E76C-49B4-AA5C-1C1BCA1BE336}" type="parTrans" cxnId="{C431FF11-1604-4EED-B747-0EA38C84378A}">
      <dgm:prSet/>
      <dgm:spPr/>
      <dgm:t>
        <a:bodyPr/>
        <a:lstStyle/>
        <a:p>
          <a:endParaRPr lang="en-GB"/>
        </a:p>
      </dgm:t>
    </dgm:pt>
    <dgm:pt modelId="{AF6099AC-ADCC-456D-BFE9-70B3D84D1EA1}" type="sibTrans" cxnId="{C431FF11-1604-4EED-B747-0EA38C84378A}">
      <dgm:prSet/>
      <dgm:spPr/>
      <dgm:t>
        <a:bodyPr/>
        <a:lstStyle/>
        <a:p>
          <a:endParaRPr lang="en-GB"/>
        </a:p>
      </dgm:t>
    </dgm:pt>
    <dgm:pt modelId="{FBF4047F-FA6C-4BDD-BEC0-FAAB84BD6076}">
      <dgm:prSet/>
      <dgm:spPr/>
      <dgm:t>
        <a:bodyPr/>
        <a:lstStyle/>
        <a:p>
          <a:pPr rtl="0"/>
          <a:r>
            <a:rPr lang="en-GB" b="0" dirty="0" smtClean="0"/>
            <a:t>Data Discovery</a:t>
          </a:r>
          <a:endParaRPr lang="en-GB" b="0" dirty="0"/>
        </a:p>
      </dgm:t>
    </dgm:pt>
    <dgm:pt modelId="{E2899263-B53C-4D01-A985-00F94232A19C}" type="parTrans" cxnId="{A874056C-C323-434B-8599-E76EA1A2213C}">
      <dgm:prSet/>
      <dgm:spPr/>
      <dgm:t>
        <a:bodyPr/>
        <a:lstStyle/>
        <a:p>
          <a:endParaRPr lang="en-GB"/>
        </a:p>
      </dgm:t>
    </dgm:pt>
    <dgm:pt modelId="{1A1BA9F8-8736-4D9D-ABAF-128FBF02DC2B}" type="sibTrans" cxnId="{A874056C-C323-434B-8599-E76EA1A2213C}">
      <dgm:prSet/>
      <dgm:spPr/>
      <dgm:t>
        <a:bodyPr/>
        <a:lstStyle/>
        <a:p>
          <a:endParaRPr lang="en-GB"/>
        </a:p>
      </dgm:t>
    </dgm:pt>
    <dgm:pt modelId="{A49C7A53-A421-49E4-B042-CCD6E8F4F891}">
      <dgm:prSet/>
      <dgm:spPr/>
      <dgm:t>
        <a:bodyPr/>
        <a:lstStyle/>
        <a:p>
          <a:pPr rtl="0"/>
          <a:r>
            <a:rPr lang="en-GB" b="0" dirty="0" smtClean="0"/>
            <a:t>Visualisation of 100k by 100k by 100k voxel cubes</a:t>
          </a:r>
          <a:endParaRPr lang="en-GB" b="0" dirty="0"/>
        </a:p>
      </dgm:t>
    </dgm:pt>
    <dgm:pt modelId="{60968C41-6116-4C0E-A62B-F20A01246352}" type="parTrans" cxnId="{131A13D0-2033-46D6-8D12-60C123C7A3F2}">
      <dgm:prSet/>
      <dgm:spPr/>
      <dgm:t>
        <a:bodyPr/>
        <a:lstStyle/>
        <a:p>
          <a:endParaRPr lang="en-GB"/>
        </a:p>
      </dgm:t>
    </dgm:pt>
    <dgm:pt modelId="{D863D3FF-1651-4335-BC94-D968E4514ECB}" type="sibTrans" cxnId="{131A13D0-2033-46D6-8D12-60C123C7A3F2}">
      <dgm:prSet/>
      <dgm:spPr/>
      <dgm:t>
        <a:bodyPr/>
        <a:lstStyle/>
        <a:p>
          <a:endParaRPr lang="en-GB"/>
        </a:p>
      </dgm:t>
    </dgm:pt>
    <dgm:pt modelId="{6D9BC0D0-FC58-4F23-A1DA-5635BF95E0E3}" type="pres">
      <dgm:prSet presAssocID="{D8BA1AC4-E721-45CC-BAAC-2A64D92F1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FE0F3-BD6F-42DC-8D44-FE626092DA7E}" type="pres">
      <dgm:prSet presAssocID="{41266858-5CB1-4A53-800F-3742CB3F22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700B0F-B4E7-40B0-B6FD-246C5B626C21}" type="pres">
      <dgm:prSet presAssocID="{41266858-5CB1-4A53-800F-3742CB3F22B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6C32C1-AD4D-445B-A94A-839CCE6BEA41}" type="pres">
      <dgm:prSet presAssocID="{FBF4047F-FA6C-4BDD-BEC0-FAAB84BD607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644F6F-27A8-48D6-8D36-08195F927F5D}" type="pres">
      <dgm:prSet presAssocID="{FBF4047F-FA6C-4BDD-BEC0-FAAB84BD607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31FF11-1604-4EED-B747-0EA38C84378A}" srcId="{41266858-5CB1-4A53-800F-3742CB3F22BA}" destId="{BAF98768-2F01-46D1-8A91-04314855E199}" srcOrd="0" destOrd="0" parTransId="{1CC9CAC5-E76C-49B4-AA5C-1C1BCA1BE336}" sibTransId="{AF6099AC-ADCC-456D-BFE9-70B3D84D1EA1}"/>
    <dgm:cxn modelId="{65F273AD-898C-485F-9EDF-76E852C5DE9D}" type="presOf" srcId="{FBF4047F-FA6C-4BDD-BEC0-FAAB84BD6076}" destId="{826C32C1-AD4D-445B-A94A-839CCE6BEA41}" srcOrd="0" destOrd="0" presId="urn:microsoft.com/office/officeart/2005/8/layout/vList2"/>
    <dgm:cxn modelId="{131A13D0-2033-46D6-8D12-60C123C7A3F2}" srcId="{FBF4047F-FA6C-4BDD-BEC0-FAAB84BD6076}" destId="{A49C7A53-A421-49E4-B042-CCD6E8F4F891}" srcOrd="0" destOrd="0" parTransId="{60968C41-6116-4C0E-A62B-F20A01246352}" sibTransId="{D863D3FF-1651-4335-BC94-D968E4514ECB}"/>
    <dgm:cxn modelId="{7CAACAD2-AFEB-440D-A6CA-60E60EF150FC}" srcId="{D8BA1AC4-E721-45CC-BAAC-2A64D92F1ECD}" destId="{41266858-5CB1-4A53-800F-3742CB3F22BA}" srcOrd="0" destOrd="0" parTransId="{EFA47753-7C86-48D6-91FC-110E8EDFAC78}" sibTransId="{563C8297-DCCC-4C06-BAC8-DA82847464B4}"/>
    <dgm:cxn modelId="{0211D4B0-DDC2-4A4E-8F6B-49499AC419D7}" type="presOf" srcId="{D8BA1AC4-E721-45CC-BAAC-2A64D92F1ECD}" destId="{6D9BC0D0-FC58-4F23-A1DA-5635BF95E0E3}" srcOrd="0" destOrd="0" presId="urn:microsoft.com/office/officeart/2005/8/layout/vList2"/>
    <dgm:cxn modelId="{F89DAE40-F704-4513-9941-E28EDC52CE85}" type="presOf" srcId="{A49C7A53-A421-49E4-B042-CCD6E8F4F891}" destId="{C4644F6F-27A8-48D6-8D36-08195F927F5D}" srcOrd="0" destOrd="0" presId="urn:microsoft.com/office/officeart/2005/8/layout/vList2"/>
    <dgm:cxn modelId="{A874056C-C323-434B-8599-E76EA1A2213C}" srcId="{D8BA1AC4-E721-45CC-BAAC-2A64D92F1ECD}" destId="{FBF4047F-FA6C-4BDD-BEC0-FAAB84BD6076}" srcOrd="1" destOrd="0" parTransId="{E2899263-B53C-4D01-A985-00F94232A19C}" sibTransId="{1A1BA9F8-8736-4D9D-ABAF-128FBF02DC2B}"/>
    <dgm:cxn modelId="{5A0E3091-44AD-4EEA-B9C3-E0F83850E3BD}" type="presOf" srcId="{BAF98768-2F01-46D1-8A91-04314855E199}" destId="{AC700B0F-B4E7-40B0-B6FD-246C5B626C21}" srcOrd="0" destOrd="0" presId="urn:microsoft.com/office/officeart/2005/8/layout/vList2"/>
    <dgm:cxn modelId="{B39B97E6-6FB0-4409-8A4B-20CBE30BEC03}" type="presOf" srcId="{41266858-5CB1-4A53-800F-3742CB3F22BA}" destId="{D5FFE0F3-BD6F-42DC-8D44-FE626092DA7E}" srcOrd="0" destOrd="0" presId="urn:microsoft.com/office/officeart/2005/8/layout/vList2"/>
    <dgm:cxn modelId="{B846C4D2-05DD-4A7B-8CB7-902626A76624}" type="presParOf" srcId="{6D9BC0D0-FC58-4F23-A1DA-5635BF95E0E3}" destId="{D5FFE0F3-BD6F-42DC-8D44-FE626092DA7E}" srcOrd="0" destOrd="0" presId="urn:microsoft.com/office/officeart/2005/8/layout/vList2"/>
    <dgm:cxn modelId="{EA059AA4-AF55-4BDA-A03E-4BE3ADBB660F}" type="presParOf" srcId="{6D9BC0D0-FC58-4F23-A1DA-5635BF95E0E3}" destId="{AC700B0F-B4E7-40B0-B6FD-246C5B626C21}" srcOrd="1" destOrd="0" presId="urn:microsoft.com/office/officeart/2005/8/layout/vList2"/>
    <dgm:cxn modelId="{29BB5F13-9319-4BAB-9CB8-A6F5C347E505}" type="presParOf" srcId="{6D9BC0D0-FC58-4F23-A1DA-5635BF95E0E3}" destId="{826C32C1-AD4D-445B-A94A-839CCE6BEA41}" srcOrd="2" destOrd="0" presId="urn:microsoft.com/office/officeart/2005/8/layout/vList2"/>
    <dgm:cxn modelId="{861C1629-D2BC-4DF6-9C7C-32D10FC18DA8}" type="presParOf" srcId="{6D9BC0D0-FC58-4F23-A1DA-5635BF95E0E3}" destId="{C4644F6F-27A8-48D6-8D36-08195F927F5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BA1AC4-E721-45CC-BAAC-2A64D92F1E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1266858-5CB1-4A53-800F-3742CB3F22BA}">
      <dgm:prSet/>
      <dgm:spPr/>
      <dgm:t>
        <a:bodyPr/>
        <a:lstStyle/>
        <a:p>
          <a:pPr rtl="0"/>
          <a:r>
            <a:rPr lang="en-GB" dirty="0" smtClean="0"/>
            <a:t>High Performance</a:t>
          </a:r>
          <a:endParaRPr lang="en-GB" dirty="0"/>
        </a:p>
      </dgm:t>
    </dgm:pt>
    <dgm:pt modelId="{EFA47753-7C86-48D6-91FC-110E8EDFAC78}" type="parTrans" cxnId="{7CAACAD2-AFEB-440D-A6CA-60E60EF150FC}">
      <dgm:prSet/>
      <dgm:spPr/>
      <dgm:t>
        <a:bodyPr/>
        <a:lstStyle/>
        <a:p>
          <a:endParaRPr lang="en-GB"/>
        </a:p>
      </dgm:t>
    </dgm:pt>
    <dgm:pt modelId="{563C8297-DCCC-4C06-BAC8-DA82847464B4}" type="sibTrans" cxnId="{7CAACAD2-AFEB-440D-A6CA-60E60EF150FC}">
      <dgm:prSet/>
      <dgm:spPr/>
      <dgm:t>
        <a:bodyPr/>
        <a:lstStyle/>
        <a:p>
          <a:endParaRPr lang="en-GB"/>
        </a:p>
      </dgm:t>
    </dgm:pt>
    <dgm:pt modelId="{7AAC5E25-20BF-45DD-BB3B-E00A017988D3}">
      <dgm:prSet/>
      <dgm:spPr/>
      <dgm:t>
        <a:bodyPr/>
        <a:lstStyle/>
        <a:p>
          <a:pPr rtl="0"/>
          <a:r>
            <a:rPr lang="en-GB" dirty="0" smtClean="0"/>
            <a:t>~100 PetaFLOPS</a:t>
          </a:r>
          <a:endParaRPr lang="en-GB" dirty="0"/>
        </a:p>
      </dgm:t>
    </dgm:pt>
    <dgm:pt modelId="{490CCCA2-BB34-4AC8-9311-6EE9D3B05377}" type="parTrans" cxnId="{D3DEA56E-5F8A-4ECD-884C-596FA690790B}">
      <dgm:prSet/>
      <dgm:spPr/>
      <dgm:t>
        <a:bodyPr/>
        <a:lstStyle/>
        <a:p>
          <a:endParaRPr lang="en-GB"/>
        </a:p>
      </dgm:t>
    </dgm:pt>
    <dgm:pt modelId="{7AC1196A-BF66-4C14-9F98-9B697F906B39}" type="sibTrans" cxnId="{D3DEA56E-5F8A-4ECD-884C-596FA690790B}">
      <dgm:prSet/>
      <dgm:spPr/>
      <dgm:t>
        <a:bodyPr/>
        <a:lstStyle/>
        <a:p>
          <a:endParaRPr lang="en-GB"/>
        </a:p>
      </dgm:t>
    </dgm:pt>
    <dgm:pt modelId="{972F4A30-3076-4409-BEFC-956B4B25BCC8}">
      <dgm:prSet/>
      <dgm:spPr/>
      <dgm:t>
        <a:bodyPr/>
        <a:lstStyle/>
        <a:p>
          <a:pPr rtl="0"/>
          <a:r>
            <a:rPr lang="en-GB" dirty="0" smtClean="0"/>
            <a:t>Data Intensive</a:t>
          </a:r>
          <a:endParaRPr lang="en-GB" dirty="0"/>
        </a:p>
      </dgm:t>
    </dgm:pt>
    <dgm:pt modelId="{217606D4-4809-43DA-B65E-A407A226B52D}" type="parTrans" cxnId="{34FABE80-E3F4-4D16-B6F8-20848B3FE35D}">
      <dgm:prSet/>
      <dgm:spPr/>
      <dgm:t>
        <a:bodyPr/>
        <a:lstStyle/>
        <a:p>
          <a:endParaRPr lang="en-GB"/>
        </a:p>
      </dgm:t>
    </dgm:pt>
    <dgm:pt modelId="{6F1402A7-875F-4FF3-951B-20644F703759}" type="sibTrans" cxnId="{34FABE80-E3F4-4D16-B6F8-20848B3FE35D}">
      <dgm:prSet/>
      <dgm:spPr/>
      <dgm:t>
        <a:bodyPr/>
        <a:lstStyle/>
        <a:p>
          <a:endParaRPr lang="en-GB"/>
        </a:p>
      </dgm:t>
    </dgm:pt>
    <dgm:pt modelId="{F7896350-9017-4E65-AF14-F5E6DCDFBB48}">
      <dgm:prSet/>
      <dgm:spPr/>
      <dgm:t>
        <a:bodyPr/>
        <a:lstStyle/>
        <a:p>
          <a:pPr rtl="0"/>
          <a:r>
            <a:rPr lang="en-GB" dirty="0" smtClean="0"/>
            <a:t>~100 PetaBytes/observation (job)</a:t>
          </a:r>
          <a:endParaRPr lang="en-GB" dirty="0"/>
        </a:p>
      </dgm:t>
    </dgm:pt>
    <dgm:pt modelId="{E5AC3F19-4589-418F-9A80-1C6E16F03AD1}" type="parTrans" cxnId="{B38BF776-55AA-4803-8389-F08E1AF47C41}">
      <dgm:prSet/>
      <dgm:spPr/>
      <dgm:t>
        <a:bodyPr/>
        <a:lstStyle/>
        <a:p>
          <a:endParaRPr lang="en-GB"/>
        </a:p>
      </dgm:t>
    </dgm:pt>
    <dgm:pt modelId="{22A23E64-C219-4379-B8FA-A621916F2012}" type="sibTrans" cxnId="{B38BF776-55AA-4803-8389-F08E1AF47C41}">
      <dgm:prSet/>
      <dgm:spPr/>
      <dgm:t>
        <a:bodyPr/>
        <a:lstStyle/>
        <a:p>
          <a:endParaRPr lang="en-GB"/>
        </a:p>
      </dgm:t>
    </dgm:pt>
    <dgm:pt modelId="{D00D7259-FDC9-4CD6-A026-2A97186D7ACC}">
      <dgm:prSet/>
      <dgm:spPr/>
      <dgm:t>
        <a:bodyPr/>
        <a:lstStyle/>
        <a:p>
          <a:pPr rtl="0"/>
          <a:r>
            <a:rPr lang="en-GB" dirty="0" smtClean="0"/>
            <a:t>Partially real-time</a:t>
          </a:r>
          <a:endParaRPr lang="en-GB" dirty="0"/>
        </a:p>
      </dgm:t>
    </dgm:pt>
    <dgm:pt modelId="{6298E3D2-DA3E-4547-9B23-78505716C8E0}" type="parTrans" cxnId="{6FFBE727-FCD6-4CCA-98D1-0F20D12A5650}">
      <dgm:prSet/>
      <dgm:spPr/>
      <dgm:t>
        <a:bodyPr/>
        <a:lstStyle/>
        <a:p>
          <a:endParaRPr lang="en-GB"/>
        </a:p>
      </dgm:t>
    </dgm:pt>
    <dgm:pt modelId="{128F692E-2D92-468B-A534-9DE82B315332}" type="sibTrans" cxnId="{6FFBE727-FCD6-4CCA-98D1-0F20D12A5650}">
      <dgm:prSet/>
      <dgm:spPr/>
      <dgm:t>
        <a:bodyPr/>
        <a:lstStyle/>
        <a:p>
          <a:endParaRPr lang="en-GB"/>
        </a:p>
      </dgm:t>
    </dgm:pt>
    <dgm:pt modelId="{035D59B2-1363-444B-AC1D-0AEEE275EEBD}">
      <dgm:prSet/>
      <dgm:spPr/>
      <dgm:t>
        <a:bodyPr/>
        <a:lstStyle/>
        <a:p>
          <a:pPr rtl="0"/>
          <a:r>
            <a:rPr lang="en-GB" dirty="0" smtClean="0"/>
            <a:t>~10s response time</a:t>
          </a:r>
          <a:endParaRPr lang="en-GB" dirty="0"/>
        </a:p>
      </dgm:t>
    </dgm:pt>
    <dgm:pt modelId="{1B7D81DA-0CD0-4982-9CEB-0768B47AC363}" type="parTrans" cxnId="{18951676-73E2-48F7-A5A0-52CBFF78AC33}">
      <dgm:prSet/>
      <dgm:spPr/>
      <dgm:t>
        <a:bodyPr/>
        <a:lstStyle/>
        <a:p>
          <a:endParaRPr lang="en-GB"/>
        </a:p>
      </dgm:t>
    </dgm:pt>
    <dgm:pt modelId="{DDF444E7-A303-404C-BDE2-0CE551DB69B5}" type="sibTrans" cxnId="{18951676-73E2-48F7-A5A0-52CBFF78AC33}">
      <dgm:prSet/>
      <dgm:spPr/>
      <dgm:t>
        <a:bodyPr/>
        <a:lstStyle/>
        <a:p>
          <a:endParaRPr lang="en-GB"/>
        </a:p>
      </dgm:t>
    </dgm:pt>
    <dgm:pt modelId="{A5CE771E-6285-4317-9DFE-A753CF707573}">
      <dgm:prSet/>
      <dgm:spPr/>
      <dgm:t>
        <a:bodyPr/>
        <a:lstStyle/>
        <a:p>
          <a:pPr rtl="0"/>
          <a:r>
            <a:rPr lang="en-GB" dirty="0" smtClean="0"/>
            <a:t>Partially iterative</a:t>
          </a:r>
          <a:endParaRPr lang="en-GB" dirty="0"/>
        </a:p>
      </dgm:t>
    </dgm:pt>
    <dgm:pt modelId="{199B2CC8-5278-4EB6-8082-950CD228CFFE}" type="parTrans" cxnId="{E3463F31-DC9E-4289-9FC7-640E2A57FC84}">
      <dgm:prSet/>
      <dgm:spPr/>
      <dgm:t>
        <a:bodyPr/>
        <a:lstStyle/>
        <a:p>
          <a:endParaRPr lang="en-GB"/>
        </a:p>
      </dgm:t>
    </dgm:pt>
    <dgm:pt modelId="{A6A78F10-8655-4713-9A48-21872C512318}" type="sibTrans" cxnId="{E3463F31-DC9E-4289-9FC7-640E2A57FC84}">
      <dgm:prSet/>
      <dgm:spPr/>
      <dgm:t>
        <a:bodyPr/>
        <a:lstStyle/>
        <a:p>
          <a:endParaRPr lang="en-GB"/>
        </a:p>
      </dgm:t>
    </dgm:pt>
    <dgm:pt modelId="{F41D360E-1C23-41C5-9388-270E7C0454BC}">
      <dgm:prSet/>
      <dgm:spPr/>
      <dgm:t>
        <a:bodyPr/>
        <a:lstStyle/>
        <a:p>
          <a:pPr rtl="0"/>
          <a:r>
            <a:rPr lang="en-GB" dirty="0" smtClean="0"/>
            <a:t>~10 iterations/job (~3 hour)</a:t>
          </a:r>
          <a:endParaRPr lang="en-GB" dirty="0"/>
        </a:p>
      </dgm:t>
    </dgm:pt>
    <dgm:pt modelId="{C0D95BDB-A63F-4F48-BEE2-D0ADF82577D7}" type="parTrans" cxnId="{8C05DBBD-1C7B-4C44-8DB2-FB72C0E22530}">
      <dgm:prSet/>
      <dgm:spPr/>
      <dgm:t>
        <a:bodyPr/>
        <a:lstStyle/>
        <a:p>
          <a:endParaRPr lang="en-GB"/>
        </a:p>
      </dgm:t>
    </dgm:pt>
    <dgm:pt modelId="{BB701441-7358-417D-AB31-CF7BD12FDEF9}" type="sibTrans" cxnId="{8C05DBBD-1C7B-4C44-8DB2-FB72C0E22530}">
      <dgm:prSet/>
      <dgm:spPr/>
      <dgm:t>
        <a:bodyPr/>
        <a:lstStyle/>
        <a:p>
          <a:endParaRPr lang="en-GB"/>
        </a:p>
      </dgm:t>
    </dgm:pt>
    <dgm:pt modelId="{6D9BC0D0-FC58-4F23-A1DA-5635BF95E0E3}" type="pres">
      <dgm:prSet presAssocID="{D8BA1AC4-E721-45CC-BAAC-2A64D92F1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FE0F3-BD6F-42DC-8D44-FE626092DA7E}" type="pres">
      <dgm:prSet presAssocID="{41266858-5CB1-4A53-800F-3742CB3F22B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700B0F-B4E7-40B0-B6FD-246C5B626C21}" type="pres">
      <dgm:prSet presAssocID="{41266858-5CB1-4A53-800F-3742CB3F22B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9A0CA4-DF9A-4E1E-82C8-B6C39E685B9D}" type="pres">
      <dgm:prSet presAssocID="{972F4A30-3076-4409-BEFC-956B4B25BCC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F52BD2-79DB-4761-A880-7B1AC8B85AEE}" type="pres">
      <dgm:prSet presAssocID="{972F4A30-3076-4409-BEFC-956B4B25BCC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B3114D-A824-40F8-90B7-3F5B47A1C7EF}" type="pres">
      <dgm:prSet presAssocID="{D00D7259-FDC9-4CD6-A026-2A97186D7AC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430628-72AB-4C41-A11B-311E3FB1CD22}" type="pres">
      <dgm:prSet presAssocID="{D00D7259-FDC9-4CD6-A026-2A97186D7AC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D1B32E-7930-4E20-86C7-1CAA8D77EC14}" type="pres">
      <dgm:prSet presAssocID="{A5CE771E-6285-4317-9DFE-A753CF70757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4C52C2-228E-4092-BC05-20986817B445}" type="pres">
      <dgm:prSet presAssocID="{A5CE771E-6285-4317-9DFE-A753CF70757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8951676-73E2-48F7-A5A0-52CBFF78AC33}" srcId="{D00D7259-FDC9-4CD6-A026-2A97186D7ACC}" destId="{035D59B2-1363-444B-AC1D-0AEEE275EEBD}" srcOrd="0" destOrd="0" parTransId="{1B7D81DA-0CD0-4982-9CEB-0768B47AC363}" sibTransId="{DDF444E7-A303-404C-BDE2-0CE551DB69B5}"/>
    <dgm:cxn modelId="{7CAACAD2-AFEB-440D-A6CA-60E60EF150FC}" srcId="{D8BA1AC4-E721-45CC-BAAC-2A64D92F1ECD}" destId="{41266858-5CB1-4A53-800F-3742CB3F22BA}" srcOrd="0" destOrd="0" parTransId="{EFA47753-7C86-48D6-91FC-110E8EDFAC78}" sibTransId="{563C8297-DCCC-4C06-BAC8-DA82847464B4}"/>
    <dgm:cxn modelId="{D3DEA56E-5F8A-4ECD-884C-596FA690790B}" srcId="{41266858-5CB1-4A53-800F-3742CB3F22BA}" destId="{7AAC5E25-20BF-45DD-BB3B-E00A017988D3}" srcOrd="0" destOrd="0" parTransId="{490CCCA2-BB34-4AC8-9311-6EE9D3B05377}" sibTransId="{7AC1196A-BF66-4C14-9F98-9B697F906B39}"/>
    <dgm:cxn modelId="{698C1273-B690-4D71-AD17-082D117A55BB}" type="presOf" srcId="{F41D360E-1C23-41C5-9388-270E7C0454BC}" destId="{8B4C52C2-228E-4092-BC05-20986817B445}" srcOrd="0" destOrd="0" presId="urn:microsoft.com/office/officeart/2005/8/layout/vList2"/>
    <dgm:cxn modelId="{A4DE62F8-C55B-440A-956F-381694A248B0}" type="presOf" srcId="{F7896350-9017-4E65-AF14-F5E6DCDFBB48}" destId="{CFF52BD2-79DB-4761-A880-7B1AC8B85AEE}" srcOrd="0" destOrd="0" presId="urn:microsoft.com/office/officeart/2005/8/layout/vList2"/>
    <dgm:cxn modelId="{E3463F31-DC9E-4289-9FC7-640E2A57FC84}" srcId="{D8BA1AC4-E721-45CC-BAAC-2A64D92F1ECD}" destId="{A5CE771E-6285-4317-9DFE-A753CF707573}" srcOrd="3" destOrd="0" parTransId="{199B2CC8-5278-4EB6-8082-950CD228CFFE}" sibTransId="{A6A78F10-8655-4713-9A48-21872C512318}"/>
    <dgm:cxn modelId="{99516534-4AF2-4D53-A7E6-C2E0768062D8}" type="presOf" srcId="{D8BA1AC4-E721-45CC-BAAC-2A64D92F1ECD}" destId="{6D9BC0D0-FC58-4F23-A1DA-5635BF95E0E3}" srcOrd="0" destOrd="0" presId="urn:microsoft.com/office/officeart/2005/8/layout/vList2"/>
    <dgm:cxn modelId="{8C05DBBD-1C7B-4C44-8DB2-FB72C0E22530}" srcId="{A5CE771E-6285-4317-9DFE-A753CF707573}" destId="{F41D360E-1C23-41C5-9388-270E7C0454BC}" srcOrd="0" destOrd="0" parTransId="{C0D95BDB-A63F-4F48-BEE2-D0ADF82577D7}" sibTransId="{BB701441-7358-417D-AB31-CF7BD12FDEF9}"/>
    <dgm:cxn modelId="{34FABE80-E3F4-4D16-B6F8-20848B3FE35D}" srcId="{D8BA1AC4-E721-45CC-BAAC-2A64D92F1ECD}" destId="{972F4A30-3076-4409-BEFC-956B4B25BCC8}" srcOrd="1" destOrd="0" parTransId="{217606D4-4809-43DA-B65E-A407A226B52D}" sibTransId="{6F1402A7-875F-4FF3-951B-20644F703759}"/>
    <dgm:cxn modelId="{3AEC3E69-3BE1-40C5-B9D3-866DF62F5734}" type="presOf" srcId="{41266858-5CB1-4A53-800F-3742CB3F22BA}" destId="{D5FFE0F3-BD6F-42DC-8D44-FE626092DA7E}" srcOrd="0" destOrd="0" presId="urn:microsoft.com/office/officeart/2005/8/layout/vList2"/>
    <dgm:cxn modelId="{34C79C07-D7B4-405F-9310-95E42022147F}" type="presOf" srcId="{035D59B2-1363-444B-AC1D-0AEEE275EEBD}" destId="{D9430628-72AB-4C41-A11B-311E3FB1CD22}" srcOrd="0" destOrd="0" presId="urn:microsoft.com/office/officeart/2005/8/layout/vList2"/>
    <dgm:cxn modelId="{37EBD731-2490-46D7-A503-B6D86599825E}" type="presOf" srcId="{D00D7259-FDC9-4CD6-A026-2A97186D7ACC}" destId="{0BB3114D-A824-40F8-90B7-3F5B47A1C7EF}" srcOrd="0" destOrd="0" presId="urn:microsoft.com/office/officeart/2005/8/layout/vList2"/>
    <dgm:cxn modelId="{05CD2919-BBBA-4B09-88B5-8A90BB8B6CD8}" type="presOf" srcId="{A5CE771E-6285-4317-9DFE-A753CF707573}" destId="{2FD1B32E-7930-4E20-86C7-1CAA8D77EC14}" srcOrd="0" destOrd="0" presId="urn:microsoft.com/office/officeart/2005/8/layout/vList2"/>
    <dgm:cxn modelId="{6FFBE727-FCD6-4CCA-98D1-0F20D12A5650}" srcId="{D8BA1AC4-E721-45CC-BAAC-2A64D92F1ECD}" destId="{D00D7259-FDC9-4CD6-A026-2A97186D7ACC}" srcOrd="2" destOrd="0" parTransId="{6298E3D2-DA3E-4547-9B23-78505716C8E0}" sibTransId="{128F692E-2D92-468B-A534-9DE82B315332}"/>
    <dgm:cxn modelId="{B38BF776-55AA-4803-8389-F08E1AF47C41}" srcId="{972F4A30-3076-4409-BEFC-956B4B25BCC8}" destId="{F7896350-9017-4E65-AF14-F5E6DCDFBB48}" srcOrd="0" destOrd="0" parTransId="{E5AC3F19-4589-418F-9A80-1C6E16F03AD1}" sibTransId="{22A23E64-C219-4379-B8FA-A621916F2012}"/>
    <dgm:cxn modelId="{4F4E74F7-D8A7-44F9-9DCA-1E7BC3A2B34B}" type="presOf" srcId="{7AAC5E25-20BF-45DD-BB3B-E00A017988D3}" destId="{AC700B0F-B4E7-40B0-B6FD-246C5B626C21}" srcOrd="0" destOrd="0" presId="urn:microsoft.com/office/officeart/2005/8/layout/vList2"/>
    <dgm:cxn modelId="{E0E0C122-DB3E-4DDA-AE93-6C303C58DCB5}" type="presOf" srcId="{972F4A30-3076-4409-BEFC-956B4B25BCC8}" destId="{F69A0CA4-DF9A-4E1E-82C8-B6C39E685B9D}" srcOrd="0" destOrd="0" presId="urn:microsoft.com/office/officeart/2005/8/layout/vList2"/>
    <dgm:cxn modelId="{72FA577A-4B3B-44F1-918B-D312009639DF}" type="presParOf" srcId="{6D9BC0D0-FC58-4F23-A1DA-5635BF95E0E3}" destId="{D5FFE0F3-BD6F-42DC-8D44-FE626092DA7E}" srcOrd="0" destOrd="0" presId="urn:microsoft.com/office/officeart/2005/8/layout/vList2"/>
    <dgm:cxn modelId="{2AA498A9-4B25-459A-BCC1-3A1F05C9CD37}" type="presParOf" srcId="{6D9BC0D0-FC58-4F23-A1DA-5635BF95E0E3}" destId="{AC700B0F-B4E7-40B0-B6FD-246C5B626C21}" srcOrd="1" destOrd="0" presId="urn:microsoft.com/office/officeart/2005/8/layout/vList2"/>
    <dgm:cxn modelId="{8B4ED2FB-EFBF-4E52-A825-568C0047457D}" type="presParOf" srcId="{6D9BC0D0-FC58-4F23-A1DA-5635BF95E0E3}" destId="{F69A0CA4-DF9A-4E1E-82C8-B6C39E685B9D}" srcOrd="2" destOrd="0" presId="urn:microsoft.com/office/officeart/2005/8/layout/vList2"/>
    <dgm:cxn modelId="{CE30B076-1B31-4D14-AEF8-33B78D4EE4DF}" type="presParOf" srcId="{6D9BC0D0-FC58-4F23-A1DA-5635BF95E0E3}" destId="{CFF52BD2-79DB-4761-A880-7B1AC8B85AEE}" srcOrd="3" destOrd="0" presId="urn:microsoft.com/office/officeart/2005/8/layout/vList2"/>
    <dgm:cxn modelId="{00482488-A338-4061-89A1-1E787CB4996C}" type="presParOf" srcId="{6D9BC0D0-FC58-4F23-A1DA-5635BF95E0E3}" destId="{0BB3114D-A824-40F8-90B7-3F5B47A1C7EF}" srcOrd="4" destOrd="0" presId="urn:microsoft.com/office/officeart/2005/8/layout/vList2"/>
    <dgm:cxn modelId="{7FAA17DF-DDB3-4606-97EF-8ACED3728996}" type="presParOf" srcId="{6D9BC0D0-FC58-4F23-A1DA-5635BF95E0E3}" destId="{D9430628-72AB-4C41-A11B-311E3FB1CD22}" srcOrd="5" destOrd="0" presId="urn:microsoft.com/office/officeart/2005/8/layout/vList2"/>
    <dgm:cxn modelId="{B46FBA78-2C92-49FA-953B-5F4EF386800F}" type="presParOf" srcId="{6D9BC0D0-FC58-4F23-A1DA-5635BF95E0E3}" destId="{2FD1B32E-7930-4E20-86C7-1CAA8D77EC14}" srcOrd="6" destOrd="0" presId="urn:microsoft.com/office/officeart/2005/8/layout/vList2"/>
    <dgm:cxn modelId="{ECDE9713-F99F-4D45-B897-F8CF81C7E1BC}" type="presParOf" srcId="{6D9BC0D0-FC58-4F23-A1DA-5635BF95E0E3}" destId="{8B4C52C2-228E-4092-BC05-20986817B44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A1AC4-E721-45CC-BAAC-2A64D92F1E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1266858-5CB1-4A53-800F-3742CB3F22BA}">
      <dgm:prSet custT="1"/>
      <dgm:spPr/>
      <dgm:t>
        <a:bodyPr/>
        <a:lstStyle/>
        <a:p>
          <a:pPr rtl="0"/>
          <a:r>
            <a:rPr lang="en-GB" sz="1500" kern="1200" dirty="0" smtClean="0">
              <a:solidFill>
                <a:schemeClr val="accent1"/>
              </a:solidFill>
            </a:rPr>
            <a:t>High </a:t>
          </a:r>
          <a:r>
            <a:rPr lang="en-GB" sz="1800" kern="1200" dirty="0" smtClean="0">
              <a:solidFill>
                <a:schemeClr val="accent1"/>
              </a:solidFill>
              <a:latin typeface="+mn-lt"/>
              <a:ea typeface="+mn-ea"/>
              <a:cs typeface="+mn-cs"/>
            </a:rPr>
            <a:t>Volume</a:t>
          </a:r>
          <a:r>
            <a:rPr lang="en-GB" sz="1500" kern="1200" dirty="0" smtClean="0">
              <a:solidFill>
                <a:schemeClr val="accent1"/>
              </a:solidFill>
            </a:rPr>
            <a:t> &amp; High Growth Rate</a:t>
          </a:r>
          <a:endParaRPr lang="en-GB" sz="1500" kern="1200" dirty="0">
            <a:solidFill>
              <a:schemeClr val="accent1"/>
            </a:solidFill>
          </a:endParaRPr>
        </a:p>
      </dgm:t>
    </dgm:pt>
    <dgm:pt modelId="{EFA47753-7C86-48D6-91FC-110E8EDFAC78}" type="parTrans" cxnId="{7CAACAD2-AFEB-440D-A6CA-60E60EF150FC}">
      <dgm:prSet/>
      <dgm:spPr/>
      <dgm:t>
        <a:bodyPr/>
        <a:lstStyle/>
        <a:p>
          <a:endParaRPr lang="en-GB"/>
        </a:p>
      </dgm:t>
    </dgm:pt>
    <dgm:pt modelId="{563C8297-DCCC-4C06-BAC8-DA82847464B4}" type="sibTrans" cxnId="{7CAACAD2-AFEB-440D-A6CA-60E60EF150FC}">
      <dgm:prSet/>
      <dgm:spPr/>
      <dgm:t>
        <a:bodyPr/>
        <a:lstStyle/>
        <a:p>
          <a:endParaRPr lang="en-GB"/>
        </a:p>
      </dgm:t>
    </dgm:pt>
    <dgm:pt modelId="{BAF98768-2F01-46D1-8A91-04314855E199}">
      <dgm:prSet/>
      <dgm:spPr/>
      <dgm:t>
        <a:bodyPr/>
        <a:lstStyle/>
        <a:p>
          <a:pPr rtl="0"/>
          <a:r>
            <a:rPr lang="en-GB" dirty="0" smtClean="0">
              <a:solidFill>
                <a:schemeClr val="accent2"/>
              </a:solidFill>
            </a:rPr>
            <a:t>~100 PetaByte/</a:t>
          </a:r>
          <a:r>
            <a:rPr lang="en-GB" b="1" dirty="0" smtClean="0">
              <a:solidFill>
                <a:schemeClr val="accent2"/>
              </a:solidFill>
            </a:rPr>
            <a:t>year</a:t>
          </a:r>
          <a:endParaRPr lang="en-GB" b="1" dirty="0">
            <a:solidFill>
              <a:schemeClr val="accent2"/>
            </a:solidFill>
          </a:endParaRPr>
        </a:p>
      </dgm:t>
    </dgm:pt>
    <dgm:pt modelId="{1CC9CAC5-E76C-49B4-AA5C-1C1BCA1BE336}" type="parTrans" cxnId="{C431FF11-1604-4EED-B747-0EA38C84378A}">
      <dgm:prSet/>
      <dgm:spPr/>
      <dgm:t>
        <a:bodyPr/>
        <a:lstStyle/>
        <a:p>
          <a:endParaRPr lang="en-GB"/>
        </a:p>
      </dgm:t>
    </dgm:pt>
    <dgm:pt modelId="{AF6099AC-ADCC-456D-BFE9-70B3D84D1EA1}" type="sibTrans" cxnId="{C431FF11-1604-4EED-B747-0EA38C84378A}">
      <dgm:prSet/>
      <dgm:spPr/>
      <dgm:t>
        <a:bodyPr/>
        <a:lstStyle/>
        <a:p>
          <a:endParaRPr lang="en-GB"/>
        </a:p>
      </dgm:t>
    </dgm:pt>
    <dgm:pt modelId="{FBF4047F-FA6C-4BDD-BEC0-FAAB84BD6076}">
      <dgm:prSet/>
      <dgm:spPr/>
      <dgm:t>
        <a:bodyPr/>
        <a:lstStyle/>
        <a:p>
          <a:pPr rtl="0"/>
          <a:r>
            <a:rPr lang="en-GB" b="0" dirty="0" smtClean="0">
              <a:solidFill>
                <a:schemeClr val="accent2"/>
              </a:solidFill>
            </a:rPr>
            <a:t>Infrequent Access</a:t>
          </a:r>
          <a:endParaRPr lang="en-GB" b="0" dirty="0">
            <a:solidFill>
              <a:schemeClr val="accent2"/>
            </a:solidFill>
          </a:endParaRPr>
        </a:p>
      </dgm:t>
    </dgm:pt>
    <dgm:pt modelId="{E2899263-B53C-4D01-A985-00F94232A19C}" type="parTrans" cxnId="{A874056C-C323-434B-8599-E76EA1A2213C}">
      <dgm:prSet/>
      <dgm:spPr/>
      <dgm:t>
        <a:bodyPr/>
        <a:lstStyle/>
        <a:p>
          <a:endParaRPr lang="en-GB"/>
        </a:p>
      </dgm:t>
    </dgm:pt>
    <dgm:pt modelId="{1A1BA9F8-8736-4D9D-ABAF-128FBF02DC2B}" type="sibTrans" cxnId="{A874056C-C323-434B-8599-E76EA1A2213C}">
      <dgm:prSet/>
      <dgm:spPr/>
      <dgm:t>
        <a:bodyPr/>
        <a:lstStyle/>
        <a:p>
          <a:endParaRPr lang="en-GB"/>
        </a:p>
      </dgm:t>
    </dgm:pt>
    <dgm:pt modelId="{24D4070D-A8A4-4E3F-85AF-BCA06412F26D}">
      <dgm:prSet/>
      <dgm:spPr/>
      <dgm:t>
        <a:bodyPr/>
        <a:lstStyle/>
        <a:p>
          <a:pPr rtl="0"/>
          <a:r>
            <a:rPr lang="en-GB" b="0" dirty="0" smtClean="0">
              <a:solidFill>
                <a:schemeClr val="accent2"/>
              </a:solidFill>
            </a:rPr>
            <a:t>~few times/year max</a:t>
          </a:r>
          <a:endParaRPr lang="en-GB" b="0" dirty="0">
            <a:solidFill>
              <a:schemeClr val="accent2"/>
            </a:solidFill>
          </a:endParaRPr>
        </a:p>
      </dgm:t>
    </dgm:pt>
    <dgm:pt modelId="{0CDE8D6B-1CD6-466C-BE52-8040009CACD3}" type="parTrans" cxnId="{A79D6F91-8D93-4B51-9609-581027F25771}">
      <dgm:prSet/>
      <dgm:spPr/>
      <dgm:t>
        <a:bodyPr/>
        <a:lstStyle/>
        <a:p>
          <a:endParaRPr lang="en-GB"/>
        </a:p>
      </dgm:t>
    </dgm:pt>
    <dgm:pt modelId="{7E632720-F130-491D-9519-6D90BABE562A}" type="sibTrans" cxnId="{A79D6F91-8D93-4B51-9609-581027F25771}">
      <dgm:prSet/>
      <dgm:spPr/>
      <dgm:t>
        <a:bodyPr/>
        <a:lstStyle/>
        <a:p>
          <a:endParaRPr lang="en-GB"/>
        </a:p>
      </dgm:t>
    </dgm:pt>
    <dgm:pt modelId="{6D9BC0D0-FC58-4F23-A1DA-5635BF95E0E3}" type="pres">
      <dgm:prSet presAssocID="{D8BA1AC4-E721-45CC-BAAC-2A64D92F1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FE0F3-BD6F-42DC-8D44-FE626092DA7E}" type="pres">
      <dgm:prSet presAssocID="{41266858-5CB1-4A53-800F-3742CB3F22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700B0F-B4E7-40B0-B6FD-246C5B626C21}" type="pres">
      <dgm:prSet presAssocID="{41266858-5CB1-4A53-800F-3742CB3F22B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6C32C1-AD4D-445B-A94A-839CCE6BEA41}" type="pres">
      <dgm:prSet presAssocID="{FBF4047F-FA6C-4BDD-BEC0-FAAB84BD607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644F6F-27A8-48D6-8D36-08195F927F5D}" type="pres">
      <dgm:prSet presAssocID="{FBF4047F-FA6C-4BDD-BEC0-FAAB84BD607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7D7F44-12CB-4457-89A2-1E84984446BC}" type="presOf" srcId="{24D4070D-A8A4-4E3F-85AF-BCA06412F26D}" destId="{C4644F6F-27A8-48D6-8D36-08195F927F5D}" srcOrd="0" destOrd="0" presId="urn:microsoft.com/office/officeart/2005/8/layout/vList2"/>
    <dgm:cxn modelId="{90390858-3DB7-473A-BFD8-9DE1EF17BADE}" type="presOf" srcId="{BAF98768-2F01-46D1-8A91-04314855E199}" destId="{AC700B0F-B4E7-40B0-B6FD-246C5B626C21}" srcOrd="0" destOrd="0" presId="urn:microsoft.com/office/officeart/2005/8/layout/vList2"/>
    <dgm:cxn modelId="{E758DC35-4B9B-47B4-86E9-E3934181A984}" type="presOf" srcId="{D8BA1AC4-E721-45CC-BAAC-2A64D92F1ECD}" destId="{6D9BC0D0-FC58-4F23-A1DA-5635BF95E0E3}" srcOrd="0" destOrd="0" presId="urn:microsoft.com/office/officeart/2005/8/layout/vList2"/>
    <dgm:cxn modelId="{7CAACAD2-AFEB-440D-A6CA-60E60EF150FC}" srcId="{D8BA1AC4-E721-45CC-BAAC-2A64D92F1ECD}" destId="{41266858-5CB1-4A53-800F-3742CB3F22BA}" srcOrd="0" destOrd="0" parTransId="{EFA47753-7C86-48D6-91FC-110E8EDFAC78}" sibTransId="{563C8297-DCCC-4C06-BAC8-DA82847464B4}"/>
    <dgm:cxn modelId="{263B8CC8-9C58-415F-9D1A-084A4EFD258C}" type="presOf" srcId="{41266858-5CB1-4A53-800F-3742CB3F22BA}" destId="{D5FFE0F3-BD6F-42DC-8D44-FE626092DA7E}" srcOrd="0" destOrd="0" presId="urn:microsoft.com/office/officeart/2005/8/layout/vList2"/>
    <dgm:cxn modelId="{C431FF11-1604-4EED-B747-0EA38C84378A}" srcId="{41266858-5CB1-4A53-800F-3742CB3F22BA}" destId="{BAF98768-2F01-46D1-8A91-04314855E199}" srcOrd="0" destOrd="0" parTransId="{1CC9CAC5-E76C-49B4-AA5C-1C1BCA1BE336}" sibTransId="{AF6099AC-ADCC-456D-BFE9-70B3D84D1EA1}"/>
    <dgm:cxn modelId="{A79D6F91-8D93-4B51-9609-581027F25771}" srcId="{FBF4047F-FA6C-4BDD-BEC0-FAAB84BD6076}" destId="{24D4070D-A8A4-4E3F-85AF-BCA06412F26D}" srcOrd="0" destOrd="0" parTransId="{0CDE8D6B-1CD6-466C-BE52-8040009CACD3}" sibTransId="{7E632720-F130-491D-9519-6D90BABE562A}"/>
    <dgm:cxn modelId="{A874056C-C323-434B-8599-E76EA1A2213C}" srcId="{D8BA1AC4-E721-45CC-BAAC-2A64D92F1ECD}" destId="{FBF4047F-FA6C-4BDD-BEC0-FAAB84BD6076}" srcOrd="1" destOrd="0" parTransId="{E2899263-B53C-4D01-A985-00F94232A19C}" sibTransId="{1A1BA9F8-8736-4D9D-ABAF-128FBF02DC2B}"/>
    <dgm:cxn modelId="{37FA404E-408B-486B-81AB-76AE1ECE3F8D}" type="presOf" srcId="{FBF4047F-FA6C-4BDD-BEC0-FAAB84BD6076}" destId="{826C32C1-AD4D-445B-A94A-839CCE6BEA41}" srcOrd="0" destOrd="0" presId="urn:microsoft.com/office/officeart/2005/8/layout/vList2"/>
    <dgm:cxn modelId="{E8415132-2FC4-41CC-81A8-E833F9630B13}" type="presParOf" srcId="{6D9BC0D0-FC58-4F23-A1DA-5635BF95E0E3}" destId="{D5FFE0F3-BD6F-42DC-8D44-FE626092DA7E}" srcOrd="0" destOrd="0" presId="urn:microsoft.com/office/officeart/2005/8/layout/vList2"/>
    <dgm:cxn modelId="{39ACF793-2DC2-4AAB-AEC3-3950F1FF4270}" type="presParOf" srcId="{6D9BC0D0-FC58-4F23-A1DA-5635BF95E0E3}" destId="{AC700B0F-B4E7-40B0-B6FD-246C5B626C21}" srcOrd="1" destOrd="0" presId="urn:microsoft.com/office/officeart/2005/8/layout/vList2"/>
    <dgm:cxn modelId="{2D63A925-9BBF-4053-9817-C9FCB7869A53}" type="presParOf" srcId="{6D9BC0D0-FC58-4F23-A1DA-5635BF95E0E3}" destId="{826C32C1-AD4D-445B-A94A-839CCE6BEA41}" srcOrd="2" destOrd="0" presId="urn:microsoft.com/office/officeart/2005/8/layout/vList2"/>
    <dgm:cxn modelId="{19DB69E5-BFC2-40F0-AC0F-0F073430CA3F}" type="presParOf" srcId="{6D9BC0D0-FC58-4F23-A1DA-5635BF95E0E3}" destId="{C4644F6F-27A8-48D6-8D36-08195F927F5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BA1AC4-E721-45CC-BAAC-2A64D92F1ECD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1266858-5CB1-4A53-800F-3742CB3F22BA}">
      <dgm:prSet/>
      <dgm:spPr/>
      <dgm:t>
        <a:bodyPr/>
        <a:lstStyle/>
        <a:p>
          <a:pPr rtl="0"/>
          <a:r>
            <a:rPr lang="en-GB" b="0" dirty="0" smtClean="0">
              <a:solidFill>
                <a:schemeClr val="accent2"/>
              </a:solidFill>
            </a:rPr>
            <a:t>Data Distribution</a:t>
          </a:r>
          <a:endParaRPr lang="en-GB" b="0" dirty="0">
            <a:solidFill>
              <a:schemeClr val="accent2"/>
            </a:solidFill>
          </a:endParaRPr>
        </a:p>
      </dgm:t>
    </dgm:pt>
    <dgm:pt modelId="{EFA47753-7C86-48D6-91FC-110E8EDFAC78}" type="parTrans" cxnId="{7CAACAD2-AFEB-440D-A6CA-60E60EF150FC}">
      <dgm:prSet/>
      <dgm:spPr/>
      <dgm:t>
        <a:bodyPr/>
        <a:lstStyle/>
        <a:p>
          <a:endParaRPr lang="en-GB"/>
        </a:p>
      </dgm:t>
    </dgm:pt>
    <dgm:pt modelId="{563C8297-DCCC-4C06-BAC8-DA82847464B4}" type="sibTrans" cxnId="{7CAACAD2-AFEB-440D-A6CA-60E60EF150FC}">
      <dgm:prSet/>
      <dgm:spPr/>
      <dgm:t>
        <a:bodyPr/>
        <a:lstStyle/>
        <a:p>
          <a:endParaRPr lang="en-GB"/>
        </a:p>
      </dgm:t>
    </dgm:pt>
    <dgm:pt modelId="{BAF98768-2F01-46D1-8A91-04314855E199}">
      <dgm:prSet/>
      <dgm:spPr/>
      <dgm:t>
        <a:bodyPr/>
        <a:lstStyle/>
        <a:p>
          <a:pPr rtl="0"/>
          <a:r>
            <a:rPr lang="en-GB" b="0" dirty="0" smtClean="0">
              <a:solidFill>
                <a:schemeClr val="accent2"/>
              </a:solidFill>
            </a:rPr>
            <a:t>~100 PetaByte/year from Cape Town &amp; Perth to rest of World</a:t>
          </a:r>
          <a:endParaRPr lang="en-GB" b="0" dirty="0">
            <a:solidFill>
              <a:schemeClr val="accent2"/>
            </a:solidFill>
          </a:endParaRPr>
        </a:p>
      </dgm:t>
    </dgm:pt>
    <dgm:pt modelId="{1CC9CAC5-E76C-49B4-AA5C-1C1BCA1BE336}" type="parTrans" cxnId="{C431FF11-1604-4EED-B747-0EA38C84378A}">
      <dgm:prSet/>
      <dgm:spPr/>
      <dgm:t>
        <a:bodyPr/>
        <a:lstStyle/>
        <a:p>
          <a:endParaRPr lang="en-GB"/>
        </a:p>
      </dgm:t>
    </dgm:pt>
    <dgm:pt modelId="{AF6099AC-ADCC-456D-BFE9-70B3D84D1EA1}" type="sibTrans" cxnId="{C431FF11-1604-4EED-B747-0EA38C84378A}">
      <dgm:prSet/>
      <dgm:spPr/>
      <dgm:t>
        <a:bodyPr/>
        <a:lstStyle/>
        <a:p>
          <a:endParaRPr lang="en-GB"/>
        </a:p>
      </dgm:t>
    </dgm:pt>
    <dgm:pt modelId="{FBF4047F-FA6C-4BDD-BEC0-FAAB84BD6076}">
      <dgm:prSet/>
      <dgm:spPr/>
      <dgm:t>
        <a:bodyPr/>
        <a:lstStyle/>
        <a:p>
          <a:pPr rtl="0"/>
          <a:r>
            <a:rPr lang="en-GB" b="0" dirty="0" smtClean="0">
              <a:solidFill>
                <a:schemeClr val="accent2"/>
              </a:solidFill>
            </a:rPr>
            <a:t>Data Discovery</a:t>
          </a:r>
          <a:endParaRPr lang="en-GB" b="0" dirty="0">
            <a:solidFill>
              <a:schemeClr val="accent2"/>
            </a:solidFill>
          </a:endParaRPr>
        </a:p>
      </dgm:t>
    </dgm:pt>
    <dgm:pt modelId="{E2899263-B53C-4D01-A985-00F94232A19C}" type="parTrans" cxnId="{A874056C-C323-434B-8599-E76EA1A2213C}">
      <dgm:prSet/>
      <dgm:spPr/>
      <dgm:t>
        <a:bodyPr/>
        <a:lstStyle/>
        <a:p>
          <a:endParaRPr lang="en-GB"/>
        </a:p>
      </dgm:t>
    </dgm:pt>
    <dgm:pt modelId="{1A1BA9F8-8736-4D9D-ABAF-128FBF02DC2B}" type="sibTrans" cxnId="{A874056C-C323-434B-8599-E76EA1A2213C}">
      <dgm:prSet/>
      <dgm:spPr/>
      <dgm:t>
        <a:bodyPr/>
        <a:lstStyle/>
        <a:p>
          <a:endParaRPr lang="en-GB"/>
        </a:p>
      </dgm:t>
    </dgm:pt>
    <dgm:pt modelId="{A49C7A53-A421-49E4-B042-CCD6E8F4F891}">
      <dgm:prSet/>
      <dgm:spPr/>
      <dgm:t>
        <a:bodyPr/>
        <a:lstStyle/>
        <a:p>
          <a:pPr rtl="0"/>
          <a:r>
            <a:rPr lang="en-GB" b="0" dirty="0" smtClean="0">
              <a:solidFill>
                <a:schemeClr val="accent2"/>
              </a:solidFill>
            </a:rPr>
            <a:t>Visualisation of 100k by 100k by 100k voxel cubes</a:t>
          </a:r>
          <a:endParaRPr lang="en-GB" b="0" dirty="0">
            <a:solidFill>
              <a:schemeClr val="accent2"/>
            </a:solidFill>
          </a:endParaRPr>
        </a:p>
      </dgm:t>
    </dgm:pt>
    <dgm:pt modelId="{60968C41-6116-4C0E-A62B-F20A01246352}" type="parTrans" cxnId="{131A13D0-2033-46D6-8D12-60C123C7A3F2}">
      <dgm:prSet/>
      <dgm:spPr/>
      <dgm:t>
        <a:bodyPr/>
        <a:lstStyle/>
        <a:p>
          <a:endParaRPr lang="en-GB"/>
        </a:p>
      </dgm:t>
    </dgm:pt>
    <dgm:pt modelId="{D863D3FF-1651-4335-BC94-D968E4514ECB}" type="sibTrans" cxnId="{131A13D0-2033-46D6-8D12-60C123C7A3F2}">
      <dgm:prSet/>
      <dgm:spPr/>
      <dgm:t>
        <a:bodyPr/>
        <a:lstStyle/>
        <a:p>
          <a:endParaRPr lang="en-GB"/>
        </a:p>
      </dgm:t>
    </dgm:pt>
    <dgm:pt modelId="{6D9BC0D0-FC58-4F23-A1DA-5635BF95E0E3}" type="pres">
      <dgm:prSet presAssocID="{D8BA1AC4-E721-45CC-BAAC-2A64D92F1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FE0F3-BD6F-42DC-8D44-FE626092DA7E}" type="pres">
      <dgm:prSet presAssocID="{41266858-5CB1-4A53-800F-3742CB3F22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700B0F-B4E7-40B0-B6FD-246C5B626C21}" type="pres">
      <dgm:prSet presAssocID="{41266858-5CB1-4A53-800F-3742CB3F22B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6C32C1-AD4D-445B-A94A-839CCE6BEA41}" type="pres">
      <dgm:prSet presAssocID="{FBF4047F-FA6C-4BDD-BEC0-FAAB84BD607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644F6F-27A8-48D6-8D36-08195F927F5D}" type="pres">
      <dgm:prSet presAssocID="{FBF4047F-FA6C-4BDD-BEC0-FAAB84BD607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31FF11-1604-4EED-B747-0EA38C84378A}" srcId="{41266858-5CB1-4A53-800F-3742CB3F22BA}" destId="{BAF98768-2F01-46D1-8A91-04314855E199}" srcOrd="0" destOrd="0" parTransId="{1CC9CAC5-E76C-49B4-AA5C-1C1BCA1BE336}" sibTransId="{AF6099AC-ADCC-456D-BFE9-70B3D84D1EA1}"/>
    <dgm:cxn modelId="{EC331609-929E-4434-8CAD-7E360FC270EC}" type="presOf" srcId="{41266858-5CB1-4A53-800F-3742CB3F22BA}" destId="{D5FFE0F3-BD6F-42DC-8D44-FE626092DA7E}" srcOrd="0" destOrd="0" presId="urn:microsoft.com/office/officeart/2005/8/layout/vList2"/>
    <dgm:cxn modelId="{61BD68F5-0760-438D-986A-E0C0A40CABD9}" type="presOf" srcId="{BAF98768-2F01-46D1-8A91-04314855E199}" destId="{AC700B0F-B4E7-40B0-B6FD-246C5B626C21}" srcOrd="0" destOrd="0" presId="urn:microsoft.com/office/officeart/2005/8/layout/vList2"/>
    <dgm:cxn modelId="{0884324D-850C-4D4B-A265-E66B0C877602}" type="presOf" srcId="{D8BA1AC4-E721-45CC-BAAC-2A64D92F1ECD}" destId="{6D9BC0D0-FC58-4F23-A1DA-5635BF95E0E3}" srcOrd="0" destOrd="0" presId="urn:microsoft.com/office/officeart/2005/8/layout/vList2"/>
    <dgm:cxn modelId="{131A13D0-2033-46D6-8D12-60C123C7A3F2}" srcId="{FBF4047F-FA6C-4BDD-BEC0-FAAB84BD6076}" destId="{A49C7A53-A421-49E4-B042-CCD6E8F4F891}" srcOrd="0" destOrd="0" parTransId="{60968C41-6116-4C0E-A62B-F20A01246352}" sibTransId="{D863D3FF-1651-4335-BC94-D968E4514ECB}"/>
    <dgm:cxn modelId="{7CAACAD2-AFEB-440D-A6CA-60E60EF150FC}" srcId="{D8BA1AC4-E721-45CC-BAAC-2A64D92F1ECD}" destId="{41266858-5CB1-4A53-800F-3742CB3F22BA}" srcOrd="0" destOrd="0" parTransId="{EFA47753-7C86-48D6-91FC-110E8EDFAC78}" sibTransId="{563C8297-DCCC-4C06-BAC8-DA82847464B4}"/>
    <dgm:cxn modelId="{48431C56-E3D6-4F81-8BFC-7BC9CC9274D7}" type="presOf" srcId="{A49C7A53-A421-49E4-B042-CCD6E8F4F891}" destId="{C4644F6F-27A8-48D6-8D36-08195F927F5D}" srcOrd="0" destOrd="0" presId="urn:microsoft.com/office/officeart/2005/8/layout/vList2"/>
    <dgm:cxn modelId="{9FE4EF13-EABF-4D0D-B1A4-E0C105DBC32A}" type="presOf" srcId="{FBF4047F-FA6C-4BDD-BEC0-FAAB84BD6076}" destId="{826C32C1-AD4D-445B-A94A-839CCE6BEA41}" srcOrd="0" destOrd="0" presId="urn:microsoft.com/office/officeart/2005/8/layout/vList2"/>
    <dgm:cxn modelId="{A874056C-C323-434B-8599-E76EA1A2213C}" srcId="{D8BA1AC4-E721-45CC-BAAC-2A64D92F1ECD}" destId="{FBF4047F-FA6C-4BDD-BEC0-FAAB84BD6076}" srcOrd="1" destOrd="0" parTransId="{E2899263-B53C-4D01-A985-00F94232A19C}" sibTransId="{1A1BA9F8-8736-4D9D-ABAF-128FBF02DC2B}"/>
    <dgm:cxn modelId="{6466F5E4-4FF2-4E96-A51B-2A705B1F11CA}" type="presParOf" srcId="{6D9BC0D0-FC58-4F23-A1DA-5635BF95E0E3}" destId="{D5FFE0F3-BD6F-42DC-8D44-FE626092DA7E}" srcOrd="0" destOrd="0" presId="urn:microsoft.com/office/officeart/2005/8/layout/vList2"/>
    <dgm:cxn modelId="{75AAEDFC-4E85-4A7B-89AD-97DF15068A13}" type="presParOf" srcId="{6D9BC0D0-FC58-4F23-A1DA-5635BF95E0E3}" destId="{AC700B0F-B4E7-40B0-B6FD-246C5B626C21}" srcOrd="1" destOrd="0" presId="urn:microsoft.com/office/officeart/2005/8/layout/vList2"/>
    <dgm:cxn modelId="{4EA16F8A-E0D7-4E0D-B94E-4C68E8665778}" type="presParOf" srcId="{6D9BC0D0-FC58-4F23-A1DA-5635BF95E0E3}" destId="{826C32C1-AD4D-445B-A94A-839CCE6BEA41}" srcOrd="2" destOrd="0" presId="urn:microsoft.com/office/officeart/2005/8/layout/vList2"/>
    <dgm:cxn modelId="{2D9458D1-CB43-4FC6-90C0-2A3AB3E0B87C}" type="presParOf" srcId="{6D9BC0D0-FC58-4F23-A1DA-5635BF95E0E3}" destId="{C4644F6F-27A8-48D6-8D36-08195F927F5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D0A5F-975A-9F4A-B8FD-AFFC84C2045F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A8918-5ACC-3A43-990C-68C1D88B0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7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A8918-5ACC-3A43-990C-68C1D88B00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24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A8918-5ACC-3A43-990C-68C1D88B00E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7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7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9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9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95"/>
            <a:ext cx="6441621" cy="811212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2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2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8"/>
            <a:ext cx="6482443" cy="726621"/>
          </a:xfrm>
        </p:spPr>
        <p:txBody>
          <a:bodyPr>
            <a:normAutofit/>
          </a:bodyPr>
          <a:lstStyle>
            <a:lvl1pPr>
              <a:defRPr lang="en-US" sz="3600" dirty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2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65" y="-2948"/>
            <a:ext cx="6662056" cy="99082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3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98821" cy="8817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3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8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0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9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4324-75F3-7E4C-9FA2-00005955CD7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93F4-0124-7A43-9180-21F4ED74BC7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ppt.pd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8800"/>
            <a:ext cx="9190116" cy="68868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0263" y="-98299"/>
            <a:ext cx="2399853" cy="169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26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s.omg.org/d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088" y="-8254"/>
            <a:ext cx="9190116" cy="688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586" y="327699"/>
            <a:ext cx="5817269" cy="2676758"/>
          </a:xfrm>
        </p:spPr>
        <p:txBody>
          <a:bodyPr anchor="t" anchorCtr="0">
            <a:normAutofit/>
          </a:bodyPr>
          <a:lstStyle/>
          <a:p>
            <a:r>
              <a:rPr lang="en-US" sz="4900" b="1" dirty="0" err="1" smtClean="0">
                <a:solidFill>
                  <a:schemeClr val="bg1"/>
                </a:solidFill>
                <a:latin typeface="Arial"/>
                <a:cs typeface="Arial"/>
              </a:rPr>
              <a:t>Obelics</a:t>
            </a:r>
            <a:r>
              <a:rPr lang="en-US" sz="49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900" b="1" smtClean="0">
                <a:solidFill>
                  <a:schemeClr val="bg1"/>
                </a:solidFill>
                <a:latin typeface="Arial"/>
                <a:cs typeface="Arial"/>
              </a:rPr>
              <a:t>D-GEX </a:t>
            </a:r>
            <a:r>
              <a:rPr lang="en-US" sz="4900" b="1" smtClean="0">
                <a:solidFill>
                  <a:schemeClr val="bg1"/>
                </a:solidFill>
                <a:latin typeface="Arial"/>
                <a:cs typeface="Arial"/>
              </a:rPr>
              <a:t>UCAM Summary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86" y="3841899"/>
            <a:ext cx="4902870" cy="268189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Bojan Nikolic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Astrophysics Group, Cavendish Lab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University of Cambridge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Email: b.nikolic@mrao.cam.ac.uk</a:t>
            </a: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Project Engineer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SKA Science Data Processor Consortium</a:t>
            </a: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8054" y="4399264"/>
            <a:ext cx="3518751" cy="24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7586" y="2993241"/>
            <a:ext cx="5230468" cy="769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 typeface="Arial"/>
              <a:buNone/>
              <a:defRPr sz="2000">
                <a:solidFill>
                  <a:schemeClr val="bg1"/>
                </a:solidFill>
              </a:defRPr>
            </a:lvl1pPr>
            <a:lvl2pPr indent="0" algn="ctr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Obelics</a:t>
            </a:r>
            <a:r>
              <a:rPr lang="en-GB" dirty="0" smtClean="0"/>
              <a:t> F2F, Madrid 14—16 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4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ALMA Data Streaming (partial -- from my own experience)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Data transport from antennas to central building – hard real-time unstamped digital stream</a:t>
            </a:r>
          </a:p>
          <a:p>
            <a:r>
              <a:rPr lang="en-GB" dirty="0" smtClean="0"/>
              <a:t>Data transport </a:t>
            </a:r>
            <a:r>
              <a:rPr lang="en-GB" dirty="0"/>
              <a:t>in/out correlator: DDS (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portals.omg.org/dds</a:t>
            </a:r>
            <a:r>
              <a:rPr lang="en-GB" dirty="0" smtClean="0"/>
              <a:t>) </a:t>
            </a:r>
          </a:p>
          <a:p>
            <a:r>
              <a:rPr lang="en-GB" dirty="0" smtClean="0"/>
              <a:t>Processing (pure streaming):</a:t>
            </a:r>
          </a:p>
          <a:p>
            <a:pPr lvl="1"/>
            <a:r>
              <a:rPr lang="en-GB" dirty="0" smtClean="0"/>
              <a:t>Optional applying on-line phase and digitisation corrections</a:t>
            </a:r>
          </a:p>
          <a:p>
            <a:pPr lvl="1"/>
            <a:r>
              <a:rPr lang="en-GB" dirty="0" smtClean="0"/>
              <a:t>Signal averaging</a:t>
            </a:r>
          </a:p>
          <a:p>
            <a:r>
              <a:rPr lang="en-GB" dirty="0" smtClean="0"/>
              <a:t>Processing (micro batched):</a:t>
            </a:r>
          </a:p>
          <a:p>
            <a:pPr lvl="1"/>
            <a:r>
              <a:rPr lang="en-GB" dirty="0" smtClean="0"/>
              <a:t>Calibration calculations. 50 MB/s maximum input rate, only a small fraction of observed data need to be processed</a:t>
            </a:r>
          </a:p>
        </p:txBody>
      </p:sp>
    </p:spTree>
    <p:extLst>
      <p:ext uri="{BB962C8B-B14F-4D97-AF65-F5344CB8AC3E}">
        <p14:creationId xmlns:p14="http://schemas.microsoft.com/office/powerpoint/2010/main" val="266434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01783" y="3261734"/>
            <a:ext cx="2394856" cy="31176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SDP Top-level Components &amp; Key Performance Requirements  -- </a:t>
            </a:r>
            <a:r>
              <a:rPr lang="en-GB" b="1" dirty="0" smtClean="0"/>
              <a:t>SKA Phase 1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288868" y="2276031"/>
            <a:ext cx="6566263" cy="3282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SDP Local Monitor &amp; Control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314994" y="3677908"/>
          <a:ext cx="2211978" cy="2846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4145279" y="3280237"/>
            <a:ext cx="1846216" cy="30363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444343" y="3280237"/>
            <a:ext cx="1645920" cy="30363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ight Arrow 7"/>
          <p:cNvSpPr/>
          <p:nvPr/>
        </p:nvSpPr>
        <p:spPr>
          <a:xfrm>
            <a:off x="531224" y="4345577"/>
            <a:ext cx="670559" cy="4876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Up-Down Arrow 8"/>
          <p:cNvSpPr/>
          <p:nvPr/>
        </p:nvSpPr>
        <p:spPr>
          <a:xfrm>
            <a:off x="4258491" y="1380512"/>
            <a:ext cx="357052" cy="889124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126377" y="992777"/>
            <a:ext cx="2621279" cy="32221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Telescope Manager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7086" y="2963837"/>
            <a:ext cx="444137" cy="309916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CSP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604068" y="2269636"/>
            <a:ext cx="539931" cy="43401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Regional Centres &amp; Astronomers</a:t>
            </a:r>
            <a:endParaRPr lang="en-GB" dirty="0"/>
          </a:p>
        </p:txBody>
      </p:sp>
      <p:sp>
        <p:nvSpPr>
          <p:cNvPr id="15" name="Left-Right Arrow 14"/>
          <p:cNvSpPr/>
          <p:nvPr/>
        </p:nvSpPr>
        <p:spPr>
          <a:xfrm>
            <a:off x="8090263" y="4441370"/>
            <a:ext cx="513805" cy="357052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Left-Right Arrow 15"/>
          <p:cNvSpPr/>
          <p:nvPr/>
        </p:nvSpPr>
        <p:spPr>
          <a:xfrm>
            <a:off x="3596639" y="4589417"/>
            <a:ext cx="548640" cy="304799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ight Arrow 17"/>
          <p:cNvSpPr/>
          <p:nvPr/>
        </p:nvSpPr>
        <p:spPr>
          <a:xfrm>
            <a:off x="5991495" y="4589417"/>
            <a:ext cx="452848" cy="304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Up-Down Arrow 19"/>
          <p:cNvSpPr/>
          <p:nvPr/>
        </p:nvSpPr>
        <p:spPr>
          <a:xfrm>
            <a:off x="2198912" y="2604235"/>
            <a:ext cx="304799" cy="657499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Up-Down Arrow 20"/>
          <p:cNvSpPr/>
          <p:nvPr/>
        </p:nvSpPr>
        <p:spPr>
          <a:xfrm>
            <a:off x="4802774" y="2604235"/>
            <a:ext cx="304799" cy="657499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Up-Down Arrow 21"/>
          <p:cNvSpPr/>
          <p:nvPr/>
        </p:nvSpPr>
        <p:spPr>
          <a:xfrm>
            <a:off x="6945084" y="2610630"/>
            <a:ext cx="304799" cy="657499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3" name="Diagram 22"/>
          <p:cNvGraphicFramePr/>
          <p:nvPr>
            <p:extLst/>
          </p:nvPr>
        </p:nvGraphicFramePr>
        <p:xfrm>
          <a:off x="4171406" y="4165588"/>
          <a:ext cx="1733006" cy="1672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01783" y="3248872"/>
            <a:ext cx="239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Processor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171406" y="3309756"/>
            <a:ext cx="1820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Preservation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444343" y="326812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Delivery System</a:t>
            </a:r>
            <a:endParaRPr lang="en-GB" dirty="0"/>
          </a:p>
        </p:txBody>
      </p:sp>
      <p:graphicFrame>
        <p:nvGraphicFramePr>
          <p:cNvPr id="29" name="Diagram 28"/>
          <p:cNvGraphicFramePr/>
          <p:nvPr>
            <p:extLst/>
          </p:nvPr>
        </p:nvGraphicFramePr>
        <p:xfrm>
          <a:off x="6505301" y="3936231"/>
          <a:ext cx="1480460" cy="1901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7" name="Rectangle 16"/>
          <p:cNvSpPr/>
          <p:nvPr/>
        </p:nvSpPr>
        <p:spPr>
          <a:xfrm>
            <a:off x="687978" y="1637211"/>
            <a:ext cx="7707086" cy="497259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87978" y="158386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Science Data Processor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77209" y="5699050"/>
            <a:ext cx="954907" cy="680353"/>
          </a:xfrm>
          <a:prstGeom prst="wedgeRectCallout">
            <a:avLst>
              <a:gd name="adj1" fmla="val 12691"/>
              <a:gd name="adj2" fmla="val -210005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  <a:r>
              <a:rPr lang="en-GB" dirty="0" smtClean="0"/>
              <a:t> Tera Byte/s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7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01783" y="3261734"/>
            <a:ext cx="2394856" cy="31176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SDP Top-level Components &amp; Key Performance Requirements  -- </a:t>
            </a:r>
            <a:r>
              <a:rPr lang="en-GB" b="1" dirty="0" smtClean="0"/>
              <a:t>SKA Phase 1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288868" y="2276031"/>
            <a:ext cx="6566263" cy="3282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SDP Local Monitor &amp; Control</a:t>
            </a:r>
            <a:endParaRPr lang="en-GB" dirty="0">
              <a:solidFill>
                <a:schemeClr val="accent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314994" y="3677908"/>
          <a:ext cx="2211978" cy="2846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4145279" y="3280237"/>
            <a:ext cx="1846216" cy="3036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343" y="3280237"/>
            <a:ext cx="1645920" cy="3036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1224" y="4345577"/>
            <a:ext cx="670559" cy="4876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Up-Down Arrow 8"/>
          <p:cNvSpPr/>
          <p:nvPr/>
        </p:nvSpPr>
        <p:spPr>
          <a:xfrm>
            <a:off x="4258491" y="1380512"/>
            <a:ext cx="357052" cy="889124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126377" y="992777"/>
            <a:ext cx="2621279" cy="32221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Telescope Manager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7086" y="2963837"/>
            <a:ext cx="444137" cy="309916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CSP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604068" y="2269636"/>
            <a:ext cx="539931" cy="43401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/>
              <a:t>Regional Centres &amp; Astronomers</a:t>
            </a:r>
            <a:endParaRPr lang="en-GB" dirty="0"/>
          </a:p>
        </p:txBody>
      </p:sp>
      <p:sp>
        <p:nvSpPr>
          <p:cNvPr id="15" name="Left-Right Arrow 14"/>
          <p:cNvSpPr/>
          <p:nvPr/>
        </p:nvSpPr>
        <p:spPr>
          <a:xfrm>
            <a:off x="8090263" y="4441370"/>
            <a:ext cx="513805" cy="357052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Left-Right Arrow 15"/>
          <p:cNvSpPr/>
          <p:nvPr/>
        </p:nvSpPr>
        <p:spPr>
          <a:xfrm>
            <a:off x="3596639" y="4589417"/>
            <a:ext cx="548640" cy="304799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ight Arrow 17"/>
          <p:cNvSpPr/>
          <p:nvPr/>
        </p:nvSpPr>
        <p:spPr>
          <a:xfrm>
            <a:off x="5991495" y="4589417"/>
            <a:ext cx="452848" cy="3048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0" name="Up-Down Arrow 19"/>
          <p:cNvSpPr/>
          <p:nvPr/>
        </p:nvSpPr>
        <p:spPr>
          <a:xfrm>
            <a:off x="2198912" y="2604235"/>
            <a:ext cx="304799" cy="657499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1" name="Up-Down Arrow 20"/>
          <p:cNvSpPr/>
          <p:nvPr/>
        </p:nvSpPr>
        <p:spPr>
          <a:xfrm>
            <a:off x="4802774" y="2604235"/>
            <a:ext cx="304799" cy="657499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Up-Down Arrow 21"/>
          <p:cNvSpPr/>
          <p:nvPr/>
        </p:nvSpPr>
        <p:spPr>
          <a:xfrm>
            <a:off x="6945084" y="2610630"/>
            <a:ext cx="304799" cy="657499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3" name="Diagram 22"/>
          <p:cNvGraphicFramePr/>
          <p:nvPr>
            <p:extLst/>
          </p:nvPr>
        </p:nvGraphicFramePr>
        <p:xfrm>
          <a:off x="4171406" y="4165588"/>
          <a:ext cx="1733006" cy="1672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01783" y="3248872"/>
            <a:ext cx="239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Processor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171406" y="3309756"/>
            <a:ext cx="182008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Data Preservation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44343" y="3268129"/>
            <a:ext cx="164591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Delivery System</a:t>
            </a:r>
            <a:endParaRPr lang="en-GB" dirty="0">
              <a:solidFill>
                <a:schemeClr val="accent2"/>
              </a:solidFill>
            </a:endParaRPr>
          </a:p>
        </p:txBody>
      </p:sp>
      <p:graphicFrame>
        <p:nvGraphicFramePr>
          <p:cNvPr id="29" name="Diagram 28"/>
          <p:cNvGraphicFramePr/>
          <p:nvPr>
            <p:extLst/>
          </p:nvPr>
        </p:nvGraphicFramePr>
        <p:xfrm>
          <a:off x="6505301" y="3936231"/>
          <a:ext cx="1480460" cy="1901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7" name="Rectangle 16"/>
          <p:cNvSpPr/>
          <p:nvPr/>
        </p:nvSpPr>
        <p:spPr>
          <a:xfrm>
            <a:off x="687978" y="1637211"/>
            <a:ext cx="7707086" cy="497259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87978" y="158386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Science Data Processor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77209" y="5699050"/>
            <a:ext cx="954907" cy="680353"/>
          </a:xfrm>
          <a:prstGeom prst="wedgeRectCallout">
            <a:avLst>
              <a:gd name="adj1" fmla="val 12691"/>
              <a:gd name="adj2" fmla="val -210005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  <a:r>
              <a:rPr lang="en-GB" dirty="0" smtClean="0"/>
              <a:t> Tera Byte/s</a:t>
            </a:r>
            <a:endParaRPr lang="en-GB" dirty="0"/>
          </a:p>
        </p:txBody>
      </p:sp>
      <p:sp>
        <p:nvSpPr>
          <p:cNvPr id="26" name="Rectangular Callout 25"/>
          <p:cNvSpPr/>
          <p:nvPr/>
        </p:nvSpPr>
        <p:spPr>
          <a:xfrm>
            <a:off x="3901096" y="4212786"/>
            <a:ext cx="2395201" cy="1990611"/>
          </a:xfrm>
          <a:prstGeom prst="wedgeRectCallout">
            <a:avLst>
              <a:gd name="adj1" fmla="val -97519"/>
              <a:gd name="adj2" fmla="val 54377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Goal is to extract information from data and then </a:t>
            </a:r>
            <a:r>
              <a:rPr lang="en-GB" b="1" u="sng" dirty="0"/>
              <a:t>discard</a:t>
            </a:r>
            <a:r>
              <a:rPr lang="en-GB" dirty="0"/>
              <a:t> the data</a:t>
            </a:r>
          </a:p>
        </p:txBody>
      </p:sp>
    </p:spTree>
    <p:extLst>
      <p:ext uri="{BB962C8B-B14F-4D97-AF65-F5344CB8AC3E}">
        <p14:creationId xmlns:p14="http://schemas.microsoft.com/office/powerpoint/2010/main" val="11116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of Streaming 2015 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Multiple Loosely Coupled Task – Yes</a:t>
            </a:r>
          </a:p>
          <a:p>
            <a:pPr lvl="1"/>
            <a:r>
              <a:rPr lang="en-GB" dirty="0" smtClean="0"/>
              <a:t>Within each iteration &amp; between observation</a:t>
            </a:r>
          </a:p>
          <a:p>
            <a:r>
              <a:rPr lang="en-GB" dirty="0" smtClean="0"/>
              <a:t>BSP – Yes: a few (~10) iterations</a:t>
            </a:r>
          </a:p>
          <a:p>
            <a:pPr lvl="1"/>
            <a:r>
              <a:rPr lang="en-GB" dirty="0" smtClean="0"/>
              <a:t>Synchronisation at end of each iteration</a:t>
            </a:r>
          </a:p>
          <a:p>
            <a:pPr lvl="1"/>
            <a:r>
              <a:rPr lang="en-GB" dirty="0" smtClean="0"/>
              <a:t>Relatively small synchronised state (sky model + calibration)</a:t>
            </a:r>
          </a:p>
          <a:p>
            <a:r>
              <a:rPr lang="en-GB" dirty="0" smtClean="0"/>
              <a:t>Workflow – yes </a:t>
            </a:r>
          </a:p>
          <a:p>
            <a:r>
              <a:rPr lang="en-GB" dirty="0" smtClean="0"/>
              <a:t>Streaming – yes (but not interactive)</a:t>
            </a:r>
          </a:p>
          <a:p>
            <a:r>
              <a:rPr lang="en-GB" dirty="0" smtClean="0"/>
              <a:t>Steering – yes (feed back of calibration solutions to the receptors)</a:t>
            </a:r>
          </a:p>
          <a:p>
            <a:r>
              <a:rPr lang="en-GB" dirty="0" smtClean="0"/>
              <a:t>Data Driven – yes &amp; yes</a:t>
            </a:r>
          </a:p>
          <a:p>
            <a:pPr lvl="1"/>
            <a:r>
              <a:rPr lang="en-GB" dirty="0" smtClean="0"/>
              <a:t>In the dataflow execution model sense (i.e., </a:t>
            </a:r>
            <a:r>
              <a:rPr lang="en-GB" u="sng" dirty="0" smtClean="0"/>
              <a:t>not</a:t>
            </a:r>
            <a:r>
              <a:rPr lang="en-GB" dirty="0" smtClean="0"/>
              <a:t> demand-driven)</a:t>
            </a:r>
          </a:p>
          <a:p>
            <a:pPr lvl="1"/>
            <a:r>
              <a:rPr lang="en-GB" dirty="0" smtClean="0"/>
              <a:t>In the programming model sense (i.e., a declarative description of how to reduce the data are attached to the data themselves)</a:t>
            </a:r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7030995" y="1692876"/>
            <a:ext cx="1989437" cy="920578"/>
          </a:xfrm>
          <a:prstGeom prst="wedgeRectCallout">
            <a:avLst>
              <a:gd name="adj1" fmla="val -105926"/>
              <a:gd name="adj2" fmla="val -153608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Slide prepared for a Streaming Conference</a:t>
            </a:r>
          </a:p>
        </p:txBody>
      </p:sp>
    </p:spTree>
    <p:extLst>
      <p:ext uri="{BB962C8B-B14F-4D97-AF65-F5344CB8AC3E}">
        <p14:creationId xmlns:p14="http://schemas.microsoft.com/office/powerpoint/2010/main" val="35533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Batched (3-6 hour) slightly iterative very highly parallel processing (~10 000nodes) on lots of data (~50 PetaByte)</a:t>
            </a:r>
          </a:p>
          <a:p>
            <a:r>
              <a:rPr lang="en-GB" dirty="0" smtClean="0"/>
              <a:t>Real-time (~10s latency) calibration and transient detection on high volume data streams (~500 GB/s)</a:t>
            </a:r>
          </a:p>
          <a:p>
            <a:r>
              <a:rPr lang="en-GB" dirty="0" smtClean="0"/>
              <a:t>Real-time Quality Assessment: lower volume data (~5 GB/s) but more complex data flow</a:t>
            </a:r>
          </a:p>
          <a:p>
            <a:r>
              <a:rPr lang="en-GB" dirty="0" smtClean="0"/>
              <a:t>Distributed database of calibration and sky solutions</a:t>
            </a:r>
          </a:p>
          <a:p>
            <a:r>
              <a:rPr lang="en-GB" dirty="0" smtClean="0"/>
              <a:t>Logging, failure resilience, run-time estimation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5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</a:t>
            </a:r>
            <a:r>
              <a:rPr lang="en-GB" u="sng" dirty="0" smtClean="0"/>
              <a:t>possibility</a:t>
            </a:r>
            <a:r>
              <a:rPr lang="en-GB" dirty="0" smtClean="0"/>
              <a:t> </a:t>
            </a:r>
            <a:r>
              <a:rPr lang="en-GB" smtClean="0"/>
              <a:t>being investigated now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Single technology solution based on commercially used `big-data’ frameworks, e.g., Apache Spark </a:t>
            </a:r>
          </a:p>
          <a:p>
            <a:pPr lvl="1"/>
            <a:r>
              <a:rPr lang="en-GB" dirty="0" smtClean="0"/>
              <a:t>High stability</a:t>
            </a:r>
          </a:p>
          <a:p>
            <a:pPr lvl="1"/>
            <a:r>
              <a:rPr lang="en-GB" dirty="0" smtClean="0"/>
              <a:t>Support and maintenance available</a:t>
            </a:r>
          </a:p>
          <a:p>
            <a:pPr lvl="1"/>
            <a:r>
              <a:rPr lang="en-GB" dirty="0" smtClean="0"/>
              <a:t>Can handle in one framework iterative, streaming, quality assessment &amp; databases</a:t>
            </a:r>
          </a:p>
          <a:p>
            <a:r>
              <a:rPr lang="en-GB" dirty="0" smtClean="0"/>
              <a:t>Initial evaluation in progress now</a:t>
            </a:r>
          </a:p>
          <a:p>
            <a:r>
              <a:rPr lang="en-GB" dirty="0" smtClean="0"/>
              <a:t>In D-GEX this will fit under sub-tasks 3 &amp; 4</a:t>
            </a:r>
            <a:endParaRPr lang="en-GB" dirty="0"/>
          </a:p>
        </p:txBody>
      </p:sp>
      <p:pic>
        <p:nvPicPr>
          <p:cNvPr id="1026" name="Picture 2" descr="http://spark.apache.org/images/spark-logo-tradema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671" y="2570206"/>
            <a:ext cx="1413904" cy="75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12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22308</TotalTime>
  <Words>568</Words>
  <Application>Microsoft Office PowerPoint</Application>
  <PresentationFormat>On-screen Show (4:3)</PresentationFormat>
  <Paragraphs>98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Obelics D-GEX UCAM Summary</vt:lpstr>
      <vt:lpstr>ALMA Data Streaming (partial -- from my own experience)</vt:lpstr>
      <vt:lpstr>SDP Top-level Components &amp; Key Performance Requirements  -- SKA Phase 1</vt:lpstr>
      <vt:lpstr>SDP Top-level Components &amp; Key Performance Requirements  -- SKA Phase 1</vt:lpstr>
      <vt:lpstr>Relevance of Streaming 2015 technologies</vt:lpstr>
      <vt:lpstr>SKA Requirements</vt:lpstr>
      <vt:lpstr>One possibility being investigated now</vt:lpstr>
    </vt:vector>
  </TitlesOfParts>
  <Company>PowerBook G4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 Nikolic</dc:creator>
  <cp:lastModifiedBy>FirstName</cp:lastModifiedBy>
  <cp:revision>413</cp:revision>
  <dcterms:created xsi:type="dcterms:W3CDTF">2013-04-10T09:39:08Z</dcterms:created>
  <dcterms:modified xsi:type="dcterms:W3CDTF">2016-09-14T12:22:29Z</dcterms:modified>
</cp:coreProperties>
</file>