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89" r:id="rId4"/>
    <p:sldId id="290" r:id="rId5"/>
    <p:sldId id="28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2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 autoAdjust="0"/>
  </p:normalViewPr>
  <p:slideViewPr>
    <p:cSldViewPr showGuides="1">
      <p:cViewPr varScale="1">
        <p:scale>
          <a:sx n="57" d="100"/>
          <a:sy n="57" d="100"/>
        </p:scale>
        <p:origin x="90" y="1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182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36FB1-8458-4A81-9FCE-E6EB27618602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3951D-A577-42A4-BA3F-63C36802A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96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951D-A577-42A4-BA3F-63C36802A2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2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951D-A577-42A4-BA3F-63C36802A2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47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951D-A577-42A4-BA3F-63C36802A2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83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951D-A577-42A4-BA3F-63C36802A2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31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951D-A577-42A4-BA3F-63C36802A2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8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20 June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AGA-4 Zaandam, 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1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AGA-4 Zaandam, 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20 June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AGA-4 Zaandam, 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2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AGA-4 Zaandam, 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1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AGA-4 Zaandam, NL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9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98884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08920"/>
            <a:ext cx="4040188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919"/>
            <a:ext cx="4041775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20 June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AGA-4 Zaandam, NL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1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AGA-4 Zaandam, NL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4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AGA-4 Zaandam, NL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1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AGA-4 Zaandam, NL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03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AGA-4 Zaandam, 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 userDrawn="1"/>
        </p:nvSpPr>
        <p:spPr>
          <a:xfrm>
            <a:off x="0" y="6381328"/>
            <a:ext cx="9144000" cy="360040"/>
          </a:xfrm>
          <a:prstGeom prst="rect">
            <a:avLst/>
          </a:prstGeom>
          <a:solidFill>
            <a:srgbClr val="C32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20 June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AGA-4 Zaandam, 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74B269A-82B5-4A44-BF6B-85C5902E58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Kép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68529" cy="684042"/>
          </a:xfrm>
          <a:prstGeom prst="rect">
            <a:avLst/>
          </a:prstGeom>
        </p:spPr>
      </p:pic>
      <p:pic>
        <p:nvPicPr>
          <p:cNvPr id="8" name="Kép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7956376" y="332656"/>
            <a:ext cx="720080" cy="476686"/>
          </a:xfrm>
          <a:prstGeom prst="rect">
            <a:avLst/>
          </a:prstGeom>
        </p:spPr>
      </p:pic>
      <p:sp>
        <p:nvSpPr>
          <p:cNvPr id="9" name="Szövegdoboz 8"/>
          <p:cNvSpPr txBox="1"/>
          <p:nvPr userDrawn="1"/>
        </p:nvSpPr>
        <p:spPr>
          <a:xfrm>
            <a:off x="3995936" y="345681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smtClean="0">
                <a:solidFill>
                  <a:schemeClr val="bg1">
                    <a:lumMod val="50000"/>
                  </a:schemeClr>
                </a:solidFill>
              </a:rPr>
              <a:t>Astronomy ESFRI &amp; Research Infrastructure Cluster</a:t>
            </a:r>
          </a:p>
          <a:p>
            <a:pPr algn="r"/>
            <a:r>
              <a:rPr lang="en-US" sz="1200" i="1" smtClean="0">
                <a:solidFill>
                  <a:schemeClr val="bg1">
                    <a:lumMod val="50000"/>
                  </a:schemeClr>
                </a:solidFill>
              </a:rPr>
              <a:t> ASTERICS - 653477</a:t>
            </a:r>
          </a:p>
        </p:txBody>
      </p:sp>
    </p:spTree>
    <p:extLst>
      <p:ext uri="{BB962C8B-B14F-4D97-AF65-F5344CB8AC3E}">
        <p14:creationId xmlns:p14="http://schemas.microsoft.com/office/powerpoint/2010/main" val="85971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C32128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41683"/>
            <a:ext cx="7772400" cy="1470025"/>
          </a:xfrm>
        </p:spPr>
        <p:txBody>
          <a:bodyPr/>
          <a:lstStyle/>
          <a:p>
            <a:r>
              <a:rPr lang="en-US" dirty="0" smtClean="0"/>
              <a:t>ASTERICS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Achievements and Future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9893"/>
            <a:ext cx="6400800" cy="2448272"/>
          </a:xfrm>
        </p:spPr>
        <p:txBody>
          <a:bodyPr>
            <a:normAutofit/>
          </a:bodyPr>
          <a:lstStyle/>
          <a:p>
            <a:r>
              <a:rPr lang="en-US" dirty="0" smtClean="0"/>
              <a:t>AGA-4, 20 June 2017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Rob van der Meer, </a:t>
            </a:r>
            <a:endParaRPr lang="en-US" dirty="0" smtClean="0"/>
          </a:p>
          <a:p>
            <a:r>
              <a:rPr lang="en-US" dirty="0" smtClean="0"/>
              <a:t>ASTRON,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20 </a:t>
            </a:r>
            <a:r>
              <a:rPr lang="nl-NL" dirty="0" err="1" smtClean="0"/>
              <a:t>June</a:t>
            </a:r>
            <a:r>
              <a:rPr lang="nl-NL" dirty="0" smtClean="0"/>
              <a:t>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AGA-4 Zaandam, 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 descr="Description: Macintosh HD:Users:garrett:Dropbox:My pics:2014:E-ELT_CTA_SKA_KM3NeT.tif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507" y="980728"/>
            <a:ext cx="6172200" cy="139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65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Evaluating</a:t>
            </a:r>
            <a:r>
              <a:rPr lang="nl-NL" dirty="0"/>
              <a:t> ASTERICS first half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Value the </a:t>
            </a:r>
            <a:r>
              <a:rPr lang="en-US" dirty="0"/>
              <a:t>achievements so </a:t>
            </a:r>
            <a:r>
              <a:rPr lang="en-US" dirty="0" smtClean="0"/>
              <a:t>far: </a:t>
            </a:r>
          </a:p>
          <a:p>
            <a:r>
              <a:rPr lang="en-US" dirty="0" smtClean="0"/>
              <a:t>Example achievements</a:t>
            </a:r>
          </a:p>
          <a:p>
            <a:r>
              <a:rPr lang="en-US" dirty="0" smtClean="0"/>
              <a:t>Best achievements</a:t>
            </a:r>
          </a:p>
          <a:p>
            <a:r>
              <a:rPr lang="en-US" dirty="0" smtClean="0"/>
              <a:t>Did we(you) do what was expected?</a:t>
            </a:r>
          </a:p>
          <a:p>
            <a:r>
              <a:rPr lang="en-US" dirty="0" smtClean="0"/>
              <a:t>Did it align with partner plans?</a:t>
            </a:r>
          </a:p>
          <a:p>
            <a:pPr marL="0" indent="0">
              <a:buNone/>
            </a:pPr>
            <a:r>
              <a:rPr lang="en-US" dirty="0" smtClean="0"/>
              <a:t>So in hindsight, how happy are you, how excited should you be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AGA-4 Zaandam, 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7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Looking</a:t>
            </a:r>
            <a:r>
              <a:rPr lang="nl-NL" dirty="0" smtClean="0"/>
              <a:t> </a:t>
            </a:r>
            <a:r>
              <a:rPr lang="nl-NL" dirty="0" err="1" smtClean="0"/>
              <a:t>ahead</a:t>
            </a:r>
            <a:r>
              <a:rPr lang="nl-NL" dirty="0" smtClean="0"/>
              <a:t> (2nd half)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Ambition </a:t>
            </a:r>
            <a:r>
              <a:rPr lang="en-US" dirty="0"/>
              <a:t>for achievements in the second half of the project </a:t>
            </a:r>
          </a:p>
          <a:p>
            <a:r>
              <a:rPr lang="en-US" dirty="0"/>
              <a:t>individual plans for the future &lt;--&gt; aligning these plans for the future </a:t>
            </a:r>
          </a:p>
          <a:p>
            <a:r>
              <a:rPr lang="en-US" dirty="0"/>
              <a:t>current developments versus needs for the </a:t>
            </a:r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AGA-4 Zaandam, 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9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Looking</a:t>
            </a:r>
            <a:r>
              <a:rPr lang="nl-NL" dirty="0" smtClean="0"/>
              <a:t> </a:t>
            </a:r>
            <a:r>
              <a:rPr lang="nl-NL" dirty="0" err="1" smtClean="0"/>
              <a:t>ahead</a:t>
            </a:r>
            <a:r>
              <a:rPr lang="nl-NL" dirty="0" smtClean="0"/>
              <a:t> (</a:t>
            </a:r>
            <a:r>
              <a:rPr lang="nl-NL" dirty="0" err="1" smtClean="0"/>
              <a:t>beyond</a:t>
            </a:r>
            <a:r>
              <a:rPr lang="nl-NL" dirty="0" smtClean="0"/>
              <a:t>)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r>
              <a:rPr lang="en-US" dirty="0"/>
              <a:t>on heritage of the project </a:t>
            </a:r>
          </a:p>
          <a:p>
            <a:r>
              <a:rPr lang="en-US" dirty="0"/>
              <a:t>discussion on long term sustainability options for the collaborative work between the </a:t>
            </a:r>
            <a:r>
              <a:rPr lang="en-US" dirty="0" err="1"/>
              <a:t>astro</a:t>
            </a:r>
            <a:r>
              <a:rPr lang="en-US" dirty="0"/>
              <a:t>(particle)physics ESFRIs. </a:t>
            </a:r>
          </a:p>
          <a:p>
            <a:r>
              <a:rPr lang="en-US" dirty="0"/>
              <a:t>etc.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AGA-4 Zaandam, 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Future</a:t>
            </a:r>
            <a:r>
              <a:rPr lang="nl-NL" dirty="0"/>
              <a:t> of ASTERICS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want to keep as core activity after the project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What do we want to do as linked or </a:t>
            </a:r>
            <a:r>
              <a:rPr lang="en-US" dirty="0" smtClean="0"/>
              <a:t>peripheral </a:t>
            </a:r>
            <a:r>
              <a:rPr lang="en-US" dirty="0"/>
              <a:t>activity after the project?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AGA-4 Zaandam, 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Asterics_eu_def</Template>
  <TotalTime>3855</TotalTime>
  <Words>180</Words>
  <Application>Microsoft Office PowerPoint</Application>
  <PresentationFormat>On-screen Show (4:3)</PresentationFormat>
  <Paragraphs>43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Office Theme</vt:lpstr>
      <vt:lpstr>ASTERICS  Achievements and Future</vt:lpstr>
      <vt:lpstr>Evaluating ASTERICS first half </vt:lpstr>
      <vt:lpstr>Looking ahead (2nd half) </vt:lpstr>
      <vt:lpstr>Looking ahead (beyond) </vt:lpstr>
      <vt:lpstr>Future of ASTERICS</vt:lpstr>
    </vt:vector>
  </TitlesOfParts>
  <Company>Stichting ASTRON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Opportunities within ASTERICS</dc:title>
  <dc:creator>Rob van der Meer</dc:creator>
  <cp:lastModifiedBy>Rob van der Meer</cp:lastModifiedBy>
  <cp:revision>75</cp:revision>
  <dcterms:created xsi:type="dcterms:W3CDTF">2015-09-14T04:30:58Z</dcterms:created>
  <dcterms:modified xsi:type="dcterms:W3CDTF">2017-06-20T10:51:25Z</dcterms:modified>
</cp:coreProperties>
</file>