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2" d="100"/>
          <a:sy n="82" d="100"/>
        </p:scale>
        <p:origin x="12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D5A04-FDBE-4890-A563-FB06350CCCCA}" type="datetimeFigureOut">
              <a:rPr lang="it-IT" smtClean="0"/>
              <a:t>01/03/2017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BA00-9EB0-4E39-849B-4DB34E6997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643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D5A04-FDBE-4890-A563-FB06350CCCCA}" type="datetimeFigureOut">
              <a:rPr lang="it-IT" smtClean="0"/>
              <a:t>01/03/2017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BA00-9EB0-4E39-849B-4DB34E6997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961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D5A04-FDBE-4890-A563-FB06350CCCCA}" type="datetimeFigureOut">
              <a:rPr lang="it-IT" smtClean="0"/>
              <a:t>01/03/2017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BA00-9EB0-4E39-849B-4DB34E6997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8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D5A04-FDBE-4890-A563-FB06350CCCCA}" type="datetimeFigureOut">
              <a:rPr lang="it-IT" smtClean="0"/>
              <a:t>01/03/2017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BA00-9EB0-4E39-849B-4DB34E6997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66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D5A04-FDBE-4890-A563-FB06350CCCCA}" type="datetimeFigureOut">
              <a:rPr lang="it-IT" smtClean="0"/>
              <a:t>01/03/2017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BA00-9EB0-4E39-849B-4DB34E6997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33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D5A04-FDBE-4890-A563-FB06350CCCCA}" type="datetimeFigureOut">
              <a:rPr lang="it-IT" smtClean="0"/>
              <a:t>01/03/2017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BA00-9EB0-4E39-849B-4DB34E6997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270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D5A04-FDBE-4890-A563-FB06350CCCCA}" type="datetimeFigureOut">
              <a:rPr lang="it-IT" smtClean="0"/>
              <a:t>01/03/2017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BA00-9EB0-4E39-849B-4DB34E6997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90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D5A04-FDBE-4890-A563-FB06350CCCCA}" type="datetimeFigureOut">
              <a:rPr lang="it-IT" smtClean="0"/>
              <a:t>01/03/2017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BA00-9EB0-4E39-849B-4DB34E6997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342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D5A04-FDBE-4890-A563-FB06350CCCCA}" type="datetimeFigureOut">
              <a:rPr lang="it-IT" smtClean="0"/>
              <a:t>01/03/2017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BA00-9EB0-4E39-849B-4DB34E6997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24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D5A04-FDBE-4890-A563-FB06350CCCCA}" type="datetimeFigureOut">
              <a:rPr lang="it-IT" smtClean="0"/>
              <a:t>01/03/2017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BA00-9EB0-4E39-849B-4DB34E6997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95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D5A04-FDBE-4890-A563-FB06350CCCCA}" type="datetimeFigureOut">
              <a:rPr lang="it-IT" smtClean="0"/>
              <a:t>01/03/2017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BA00-9EB0-4E39-849B-4DB34E6997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34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D5A04-FDBE-4890-A563-FB06350CCCCA}" type="datetimeFigureOut">
              <a:rPr lang="it-IT" smtClean="0"/>
              <a:t>01/03/2017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2BA00-9EB0-4E39-849B-4DB34E6997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938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 at Trieste on Data Transfer Nodes and Physics data transfers 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R. Smareglia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736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Italy / INAF : Network status</a:t>
            </a:r>
            <a:endParaRPr lang="it-I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92" y="1807918"/>
            <a:ext cx="4622726" cy="4362768"/>
          </a:xfrm>
        </p:spPr>
      </p:pic>
      <p:sp>
        <p:nvSpPr>
          <p:cNvPr id="5" name="TextBox 4"/>
          <p:cNvSpPr txBox="1"/>
          <p:nvPr/>
        </p:nvSpPr>
        <p:spPr>
          <a:xfrm>
            <a:off x="5767754" y="1946031"/>
            <a:ext cx="36953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GARR: network Provider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targert</a:t>
            </a:r>
            <a:r>
              <a:rPr lang="en-US" dirty="0" smtClean="0"/>
              <a:t>: main backbone </a:t>
            </a:r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 500 Gb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service </a:t>
            </a:r>
            <a:r>
              <a:rPr lang="en-US" dirty="0" smtClean="0">
                <a:sym typeface="Wingdings" panose="05000000000000000000" pitchFamily="2" charset="2"/>
              </a:rPr>
              <a:t> 100Gb</a:t>
            </a:r>
            <a:endParaRPr lang="en-US" dirty="0" smtClean="0"/>
          </a:p>
          <a:p>
            <a:r>
              <a:rPr lang="en-US" dirty="0"/>
              <a:t>	</a:t>
            </a:r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5814646" y="3856892"/>
            <a:ext cx="53194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INAF </a:t>
            </a:r>
            <a:r>
              <a:rPr lang="en-US" dirty="0" err="1" smtClean="0"/>
              <a:t>connctions</a:t>
            </a:r>
            <a:r>
              <a:rPr lang="en-US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IRA Bologna </a:t>
            </a:r>
            <a:r>
              <a:rPr lang="en-US" dirty="0" smtClean="0">
                <a:sym typeface="Wingdings" panose="05000000000000000000" pitchFamily="2" charset="2"/>
              </a:rPr>
              <a:t> 1/10 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OA Trieste      1 Gb  (upgrade to 10 Gb </a:t>
            </a:r>
            <a:r>
              <a:rPr lang="en-US" dirty="0" err="1" smtClean="0">
                <a:sym typeface="Wingdings" panose="05000000000000000000" pitchFamily="2" charset="2"/>
              </a:rPr>
              <a:t>ento</a:t>
            </a:r>
            <a:r>
              <a:rPr lang="en-US" dirty="0" smtClean="0">
                <a:sym typeface="Wingdings" panose="05000000000000000000" pitchFamily="2" charset="2"/>
              </a:rPr>
              <a:t> 2017)</a:t>
            </a:r>
            <a:endParaRPr lang="it-IT" dirty="0"/>
          </a:p>
        </p:txBody>
      </p:sp>
      <p:cxnSp>
        <p:nvCxnSpPr>
          <p:cNvPr id="9" name="Straight Arrow Connector 8"/>
          <p:cNvCxnSpPr>
            <a:stCxn id="6" idx="1"/>
          </p:cNvCxnSpPr>
          <p:nvPr/>
        </p:nvCxnSpPr>
        <p:spPr>
          <a:xfrm flipH="1" flipV="1">
            <a:off x="3681046" y="2915528"/>
            <a:ext cx="2133600" cy="1403029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267200" y="2625605"/>
            <a:ext cx="1629508" cy="1976428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176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Transfer @ Trieste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</a:t>
            </a:r>
          </a:p>
          <a:p>
            <a:pPr lvl="1"/>
            <a:r>
              <a:rPr lang="en-US" dirty="0" smtClean="0"/>
              <a:t>From TNG ( Canary islands)</a:t>
            </a:r>
          </a:p>
          <a:p>
            <a:pPr lvl="1"/>
            <a:r>
              <a:rPr lang="en-US" dirty="0" smtClean="0"/>
              <a:t>From LBT ( Mt. </a:t>
            </a:r>
            <a:r>
              <a:rPr lang="en-US" dirty="0" err="1" smtClean="0"/>
              <a:t>Grham</a:t>
            </a:r>
            <a:r>
              <a:rPr lang="en-US" dirty="0" smtClean="0"/>
              <a:t> – Arizona)</a:t>
            </a:r>
          </a:p>
          <a:p>
            <a:pPr lvl="2"/>
            <a:r>
              <a:rPr lang="en-US" dirty="0" smtClean="0"/>
              <a:t>Pick transfer rate/day ~ 50 GB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 single transfer rate ( </a:t>
            </a:r>
            <a:r>
              <a:rPr lang="en-US" dirty="0" err="1" smtClean="0">
                <a:sym typeface="Wingdings" panose="05000000000000000000" pitchFamily="2" charset="2"/>
              </a:rPr>
              <a:t>scp</a:t>
            </a:r>
            <a:r>
              <a:rPr lang="en-US" dirty="0" smtClean="0">
                <a:sym typeface="Wingdings" panose="05000000000000000000" pitchFamily="2" charset="2"/>
              </a:rPr>
              <a:t> ) ~1-2 Mb/sec</a:t>
            </a:r>
          </a:p>
          <a:p>
            <a:pPr lvl="2"/>
            <a:endParaRPr lang="en-US" dirty="0">
              <a:sym typeface="Wingdings" panose="05000000000000000000" pitchFamily="2" charset="2"/>
            </a:endParaRPr>
          </a:p>
          <a:p>
            <a:pPr lvl="2"/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Data transfer with by simple Multi-Thread (till 10 channel)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Data Transfer is part of the NADIR data archive system ( developed for spread data archive)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910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Transfer @ Trieste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Under test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MWA public data mirror ( ~ 150 TB 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First  test on performances in these days ( with Greg </a:t>
            </a:r>
            <a:r>
              <a:rPr lang="en-US" dirty="0" err="1" smtClean="0">
                <a:sym typeface="Wingdings" panose="05000000000000000000" pitchFamily="2" charset="2"/>
              </a:rPr>
              <a:t>Sleap</a:t>
            </a:r>
            <a:r>
              <a:rPr lang="en-US" dirty="0" smtClean="0">
                <a:sym typeface="Wingdings" panose="05000000000000000000" pitchFamily="2" charset="2"/>
              </a:rPr>
              <a:t> @ Curtin)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Using 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Iperf</a:t>
            </a:r>
            <a:r>
              <a:rPr lang="en-US" dirty="0" smtClean="0">
                <a:sym typeface="Wingdings" panose="05000000000000000000" pitchFamily="2" charset="2"/>
              </a:rPr>
              <a:t> – iperf3 to test the network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Bbcp</a:t>
            </a:r>
            <a:r>
              <a:rPr lang="en-US" dirty="0" smtClean="0">
                <a:sym typeface="Wingdings" panose="05000000000000000000" pitchFamily="2" charset="2"/>
              </a:rPr>
              <a:t> to test data transfer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Test </a:t>
            </a:r>
            <a:r>
              <a:rPr lang="en-US" dirty="0" err="1" smtClean="0">
                <a:sym typeface="Wingdings" panose="05000000000000000000" pitchFamily="2" charset="2"/>
              </a:rPr>
              <a:t>Aspera</a:t>
            </a:r>
            <a:r>
              <a:rPr lang="en-US" dirty="0" smtClean="0">
                <a:sym typeface="Wingdings" panose="05000000000000000000" pitchFamily="2" charset="2"/>
              </a:rPr>
              <a:t> or other system – TBC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Results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0.5 Mb/sec without any </a:t>
            </a:r>
            <a:r>
              <a:rPr lang="en-US" dirty="0" err="1" smtClean="0">
                <a:sym typeface="Wingdings" panose="05000000000000000000" pitchFamily="2" charset="2"/>
              </a:rPr>
              <a:t>tunnig</a:t>
            </a:r>
            <a:r>
              <a:rPr lang="en-US" dirty="0" smtClean="0">
                <a:sym typeface="Wingdings" panose="05000000000000000000" pitchFamily="2" charset="2"/>
              </a:rPr>
              <a:t> (first test last week)</a:t>
            </a:r>
          </a:p>
          <a:p>
            <a:pPr lvl="2"/>
            <a:endParaRPr lang="en-US" dirty="0" smtClean="0">
              <a:sym typeface="Wingdings" panose="05000000000000000000" pitchFamily="2" charset="2"/>
            </a:endParaRPr>
          </a:p>
          <a:p>
            <a:pPr lvl="2"/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Target: have MWA public mirror data before summer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Note test from Trieste and Bologna  600-900 MB/sec ( with a 1 Gb/sec network)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8070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206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Work at Trieste on Data Transfer Nodes and Physics data transfers </vt:lpstr>
      <vt:lpstr>Italy / INAF : Network status</vt:lpstr>
      <vt:lpstr>Data Transfer @ Trieste</vt:lpstr>
      <vt:lpstr>Data Transfer @ Trieste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5.4 Integration with VO Interoperability Framework</dc:title>
  <dc:creator>RIccardo Smareglia</dc:creator>
  <cp:lastModifiedBy>RIccardo Smareglia</cp:lastModifiedBy>
  <cp:revision>9</cp:revision>
  <dcterms:created xsi:type="dcterms:W3CDTF">2017-02-27T06:06:53Z</dcterms:created>
  <dcterms:modified xsi:type="dcterms:W3CDTF">2017-03-01T06:18:26Z</dcterms:modified>
</cp:coreProperties>
</file>