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29" autoAdjust="0"/>
  </p:normalViewPr>
  <p:slideViewPr>
    <p:cSldViewPr showGuides="1">
      <p:cViewPr varScale="1">
        <p:scale>
          <a:sx n="100" d="100"/>
          <a:sy n="100" d="100"/>
        </p:scale>
        <p:origin x="8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semmi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0A9D-7362-4B7A-9F95-51D6837077AC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AC38D-6A5C-4A11-AA80-2452ABC63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5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 smtClean="0"/>
              <a:t>semmi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E22B2-EA0B-4793-AAA2-67C128EB227F}" type="datetimeFigureOut">
              <a:rPr lang="hu-HU" smtClean="0"/>
              <a:t>2015.05.26.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16B24-7F3A-4ACA-A71F-398D9B3D3A2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3538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bg>
      <p:bgPr>
        <a:blipFill dpi="0" rotWithShape="1">
          <a:blip r:embed="rId2">
            <a:lum/>
          </a:blip>
          <a:srcRect/>
          <a:stretch>
            <a:fillRect l="3000" t="3000" r="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22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5682952" y="274638"/>
            <a:ext cx="2057400" cy="5851525"/>
          </a:xfrm>
        </p:spPr>
        <p:txBody>
          <a:bodyPr vert="eaVert"/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5194920" cy="5851525"/>
          </a:xfrm>
        </p:spPr>
        <p:txBody>
          <a:bodyPr vert="eaVert"/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82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Title of the presentation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Subtitle of presentation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044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853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nl-NL" dirty="0" smtClean="0"/>
              <a:t>Edit title of slide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Add some text to the slide</a:t>
            </a:r>
            <a:endParaRPr lang="hu-HU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1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15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910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42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Add title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Add some text</a:t>
            </a:r>
            <a:endParaRPr lang="hu-HU" dirty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06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Add title here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Image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Add some text</a:t>
            </a:r>
            <a:endParaRPr lang="hu-HU" dirty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Astronomy ESFRI &amp; Research Infrastructure Cluster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963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This is the title of the slide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0" y="6309320"/>
            <a:ext cx="9144000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880" y="-75409"/>
            <a:ext cx="1723120" cy="114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2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3000" r="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0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Project management (5)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Early Deliverables  (12)</a:t>
            </a:r>
          </a:p>
          <a:p>
            <a:pPr lvl="1"/>
            <a:r>
              <a:rPr lang="nl-NL" dirty="0" smtClean="0"/>
              <a:t>WP1	M 5, 5</a:t>
            </a:r>
          </a:p>
          <a:p>
            <a:pPr lvl="1"/>
            <a:r>
              <a:rPr lang="nl-NL" dirty="0" smtClean="0"/>
              <a:t>WP2	M 3, 12</a:t>
            </a:r>
          </a:p>
          <a:p>
            <a:pPr lvl="1"/>
            <a:r>
              <a:rPr lang="nl-NL" dirty="0" smtClean="0"/>
              <a:t>WP3	M 4, 12(3)</a:t>
            </a:r>
          </a:p>
          <a:p>
            <a:pPr lvl="1"/>
            <a:r>
              <a:rPr lang="nl-NL" dirty="0" smtClean="0"/>
              <a:t>WP4	M 5, 7, 7, 11</a:t>
            </a:r>
          </a:p>
          <a:p>
            <a:pPr lvl="1"/>
            <a:r>
              <a:rPr lang="nl-NL" dirty="0" smtClean="0"/>
              <a:t>WP5	M 14</a:t>
            </a:r>
          </a:p>
          <a:p>
            <a:pPr lvl="1"/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10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Kick-off meeting</a:t>
            </a:r>
          </a:p>
          <a:p>
            <a:r>
              <a:rPr lang="nl-NL" dirty="0" smtClean="0"/>
              <a:t>collaboration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11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7704" y="5848409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 van der </a:t>
            </a:r>
            <a:r>
              <a:rPr lang="en-US" dirty="0" smtClean="0"/>
              <a:t>Meer, ASTRON, ASTERICS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ASTERICS Kick-off meeting</a:t>
            </a:r>
            <a:br>
              <a:rPr lang="en-US" dirty="0" smtClean="0"/>
            </a:br>
            <a:r>
              <a:rPr lang="en-US" dirty="0" smtClean="0"/>
              <a:t>26 May 20125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63093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 van der </a:t>
            </a:r>
            <a:r>
              <a:rPr lang="en-US" dirty="0" smtClean="0"/>
              <a:t>Meer, ASTRON, ASTERICS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  -  Management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ASTRON, CNRS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Governance</a:t>
            </a:r>
          </a:p>
          <a:p>
            <a:pPr lvl="1"/>
            <a:r>
              <a:rPr lang="en-US" dirty="0"/>
              <a:t>AGA, AEB, AMST and AEAB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coordination</a:t>
            </a:r>
          </a:p>
          <a:p>
            <a:pPr lvl="1"/>
            <a:r>
              <a:rPr lang="en-US" dirty="0"/>
              <a:t>Intra project communication channels</a:t>
            </a:r>
          </a:p>
          <a:p>
            <a:pPr lvl="1"/>
            <a:r>
              <a:rPr lang="en-US" dirty="0"/>
              <a:t>External communication and 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Management</a:t>
            </a:r>
          </a:p>
          <a:p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3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Project governance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Bodies for different levels</a:t>
            </a:r>
          </a:p>
          <a:p>
            <a:pPr marL="742950" lvl="2" indent="-342900"/>
            <a:r>
              <a:rPr lang="en-US" dirty="0" smtClean="0"/>
              <a:t>AGA	ASTERICS General Assembly</a:t>
            </a:r>
          </a:p>
          <a:p>
            <a:pPr marL="742950" lvl="2" indent="-342900"/>
            <a:r>
              <a:rPr lang="en-US" dirty="0" smtClean="0"/>
              <a:t>AEB	ASTERICS Executive Board</a:t>
            </a:r>
          </a:p>
          <a:p>
            <a:pPr marL="742950" lvl="2" indent="-342900"/>
            <a:r>
              <a:rPr lang="en-US" dirty="0" smtClean="0"/>
              <a:t>AMST	ASTERICS Management Support Team</a:t>
            </a:r>
          </a:p>
          <a:p>
            <a:pPr marL="742950" lvl="2" indent="-342900"/>
            <a:r>
              <a:rPr lang="en-US" dirty="0" smtClean="0"/>
              <a:t>AEAB	ASTERICS External Advisory Board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Consortium Agreement</a:t>
            </a:r>
          </a:p>
          <a:p>
            <a:pPr marL="742950" lvl="2" indent="-342900"/>
            <a:r>
              <a:rPr lang="en-US" dirty="0" smtClean="0"/>
              <a:t>Final version</a:t>
            </a:r>
          </a:p>
          <a:p>
            <a:pPr marL="742950" lvl="2" indent="-342900"/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4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coordination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 project communication channels</a:t>
            </a:r>
          </a:p>
          <a:p>
            <a:r>
              <a:rPr lang="en-US" dirty="0"/>
              <a:t>Close communication with ESFRI projects</a:t>
            </a:r>
          </a:p>
          <a:p>
            <a:r>
              <a:rPr lang="en-US" dirty="0"/>
              <a:t>Cooperation with relevant </a:t>
            </a:r>
            <a:r>
              <a:rPr lang="en-US" dirty="0" err="1"/>
              <a:t>organisations</a:t>
            </a:r>
            <a:r>
              <a:rPr lang="en-US" dirty="0"/>
              <a:t> </a:t>
            </a:r>
          </a:p>
          <a:p>
            <a:r>
              <a:rPr lang="en-US" dirty="0"/>
              <a:t>Promote ASTERICS everywhere</a:t>
            </a:r>
          </a:p>
          <a:p>
            <a:r>
              <a:rPr lang="en-US" dirty="0"/>
              <a:t>Policy </a:t>
            </a:r>
            <a:r>
              <a:rPr lang="en-US" dirty="0" smtClean="0"/>
              <a:t>Forum (CNRS)</a:t>
            </a:r>
            <a:endParaRPr lang="en-US" dirty="0"/>
          </a:p>
          <a:p>
            <a:r>
              <a:rPr lang="en-US" dirty="0"/>
              <a:t>Grant integrating Event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5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Project management (1)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Manage expectations and promisses</a:t>
            </a:r>
          </a:p>
          <a:p>
            <a:pPr lvl="1"/>
            <a:r>
              <a:rPr lang="nl-NL" dirty="0"/>
              <a:t>Make things possible</a:t>
            </a:r>
          </a:p>
          <a:p>
            <a:pPr lvl="1"/>
            <a:r>
              <a:rPr lang="nl-NL" dirty="0"/>
              <a:t>Make things happen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6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Project management (2)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Financial</a:t>
            </a:r>
          </a:p>
          <a:p>
            <a:pPr lvl="1"/>
            <a:r>
              <a:rPr lang="nl-NL" dirty="0" smtClean="0"/>
              <a:t>EC 18 months reporting (18, 36, 48)</a:t>
            </a:r>
          </a:p>
          <a:p>
            <a:pPr lvl="1"/>
            <a:r>
              <a:rPr lang="nl-NL" dirty="0" smtClean="0"/>
              <a:t>Internal 6 months reporting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7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Project management (3)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</a:t>
            </a:r>
            <a:r>
              <a:rPr lang="nl-NL" dirty="0" smtClean="0"/>
              <a:t>eporting</a:t>
            </a:r>
          </a:p>
          <a:p>
            <a:pPr lvl="1"/>
            <a:r>
              <a:rPr lang="nl-NL" dirty="0" smtClean="0"/>
              <a:t>EC 24 months review (24 + 48)</a:t>
            </a:r>
          </a:p>
          <a:p>
            <a:pPr lvl="1"/>
            <a:r>
              <a:rPr lang="nl-NL" dirty="0" smtClean="0"/>
              <a:t>Milestone reports (32)</a:t>
            </a:r>
          </a:p>
          <a:p>
            <a:pPr lvl="1"/>
            <a:r>
              <a:rPr lang="nl-NL" dirty="0" smtClean="0"/>
              <a:t>Deliverables (64)</a:t>
            </a:r>
            <a:endParaRPr lang="nl-NL" dirty="0"/>
          </a:p>
          <a:p>
            <a:r>
              <a:rPr lang="en-US" dirty="0" smtClean="0"/>
              <a:t>Quality assurance on work and reports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8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Project management (4)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Deliverables WP1</a:t>
            </a:r>
          </a:p>
          <a:p>
            <a:pPr lvl="1"/>
            <a:r>
              <a:rPr lang="nl-NL" dirty="0" smtClean="0"/>
              <a:t>Exploitation plan (M5)</a:t>
            </a:r>
          </a:p>
          <a:p>
            <a:pPr lvl="1"/>
            <a:r>
              <a:rPr lang="nl-NL" dirty="0" smtClean="0"/>
              <a:t>Collaboration plan (M5)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Astronomy ESFRI &amp; Research Infrastructure Cluster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2"/>
                </a:solidFill>
              </a:rPr>
              <a:t>ASTERICS - 653477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3" y="63093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solidFill>
                  <a:schemeClr val="bg2"/>
                </a:solidFill>
              </a:rPr>
              <a:t>26 May 2015</a:t>
            </a:r>
            <a:endParaRPr lang="nl-NL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E4580DE-5D28-4CCC-AB23-B0EC2091B6DB}" type="slidenum">
              <a:rPr lang="nl-NL" smtClean="0">
                <a:solidFill>
                  <a:schemeClr val="bg2"/>
                </a:solidFill>
              </a:rPr>
              <a:pPr algn="r"/>
              <a:t>9</a:t>
            </a:fld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65" y="5480564"/>
            <a:ext cx="1084949" cy="7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Asterics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C0504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steric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Asterics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C0504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Asteric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</Template>
  <TotalTime>130</TotalTime>
  <Words>315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Office-téma</vt:lpstr>
      <vt:lpstr>PowerPoint Presentation</vt:lpstr>
      <vt:lpstr>ASTERICS Kick-off meeting 26 May 20125</vt:lpstr>
      <vt:lpstr>WP1  -  Management</vt:lpstr>
      <vt:lpstr>1. Project governance</vt:lpstr>
      <vt:lpstr>2. Project coordination</vt:lpstr>
      <vt:lpstr>3. Project management (1)</vt:lpstr>
      <vt:lpstr>3. Project management (2)</vt:lpstr>
      <vt:lpstr>3. Project management (3)</vt:lpstr>
      <vt:lpstr>3. Project management (4)</vt:lpstr>
      <vt:lpstr>3. Project management (5)</vt:lpstr>
      <vt:lpstr>Celebration</vt:lpstr>
    </vt:vector>
  </TitlesOfParts>
  <Company>Stichting ASTRON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van der Meer</dc:creator>
  <cp:lastModifiedBy>Rob van der Meer</cp:lastModifiedBy>
  <cp:revision>8</cp:revision>
  <dcterms:created xsi:type="dcterms:W3CDTF">2015-05-26T05:30:29Z</dcterms:created>
  <dcterms:modified xsi:type="dcterms:W3CDTF">2015-05-26T21:38:11Z</dcterms:modified>
</cp:coreProperties>
</file>